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68" r:id="rId7"/>
    <p:sldId id="258" r:id="rId8"/>
    <p:sldId id="259" r:id="rId9"/>
    <p:sldId id="263" r:id="rId10"/>
    <p:sldId id="269" r:id="rId11"/>
    <p:sldId id="270"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98EA6B-9A40-D0AD-E462-38A2E6861376}" name="Hinny Swart-Star" initials="HS" userId="S::hinny.swart@beweging3.nl::3b7bc4e9-619e-4781-a87d-162e14b83634" providerId="AD"/>
  <p188:author id="{D9BE7EE0-45EA-C288-14C7-E8B7CE4B22E9}" name="Kim Schoonderbeek" initials="KS" userId="S::kim.schoonderbeek@beweging3.nl::25d47252-c3c5-4ef5-bd5e-0d14819d5a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7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F2148-2B91-EF7C-16B9-A29D3055DECB}" v="101" dt="2024-04-16T10:03:58.208"/>
    <p1510:client id="{94E25B4E-0FC8-7033-C3A7-8D68E215B4B3}" v="9" dt="2024-04-16T11:21:08.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1A0B9F-320B-4B0E-ABEF-8B3A52B51E30}" type="doc">
      <dgm:prSet loTypeId="urn:microsoft.com/office/officeart/2008/layout/CircleAccentTimeline" loCatId="process" qsTypeId="urn:microsoft.com/office/officeart/2005/8/quickstyle/3d7" qsCatId="3D" csTypeId="urn:microsoft.com/office/officeart/2005/8/colors/accent5_4" csCatId="accent5" phldr="1"/>
      <dgm:spPr/>
      <dgm:t>
        <a:bodyPr/>
        <a:lstStyle/>
        <a:p>
          <a:endParaRPr lang="nl-NL"/>
        </a:p>
      </dgm:t>
    </dgm:pt>
    <dgm:pt modelId="{F254C715-2311-4887-8166-1C3A4881DE0D}">
      <dgm:prSet phldrT="[Tekst]"/>
      <dgm:spPr/>
      <dgm:t>
        <a:bodyPr/>
        <a:lstStyle/>
        <a:p>
          <a:r>
            <a:rPr lang="nl-NL"/>
            <a:t>Voorjaar 2022 wat gaan we doen?</a:t>
          </a:r>
        </a:p>
      </dgm:t>
    </dgm:pt>
    <dgm:pt modelId="{C7AB0F8C-6FB1-470A-B571-80198F06B4A3}" type="parTrans" cxnId="{14A7015F-9ACC-4B93-B792-93E45E322D5F}">
      <dgm:prSet/>
      <dgm:spPr/>
      <dgm:t>
        <a:bodyPr/>
        <a:lstStyle/>
        <a:p>
          <a:endParaRPr lang="nl-NL"/>
        </a:p>
      </dgm:t>
    </dgm:pt>
    <dgm:pt modelId="{7E939563-CCF5-4960-916F-94EEB2F787F9}" type="sibTrans" cxnId="{14A7015F-9ACC-4B93-B792-93E45E322D5F}">
      <dgm:prSet/>
      <dgm:spPr/>
      <dgm:t>
        <a:bodyPr/>
        <a:lstStyle/>
        <a:p>
          <a:endParaRPr lang="nl-NL"/>
        </a:p>
      </dgm:t>
    </dgm:pt>
    <dgm:pt modelId="{56DD9E8C-0E6E-4DDB-904B-063B07F9CA68}">
      <dgm:prSet phldrT="[Tekst]"/>
      <dgm:spPr/>
      <dgm:t>
        <a:bodyPr/>
        <a:lstStyle/>
        <a:p>
          <a:r>
            <a:rPr lang="nl-NL"/>
            <a:t>Start project Bekwaam is inzetbaar</a:t>
          </a:r>
        </a:p>
      </dgm:t>
    </dgm:pt>
    <dgm:pt modelId="{08E4AB4B-5920-445E-ADD4-6173C4A677B2}" type="parTrans" cxnId="{A8198421-9C99-46E6-A3C4-4AF208FD1878}">
      <dgm:prSet/>
      <dgm:spPr/>
      <dgm:t>
        <a:bodyPr/>
        <a:lstStyle/>
        <a:p>
          <a:endParaRPr lang="nl-NL"/>
        </a:p>
      </dgm:t>
    </dgm:pt>
    <dgm:pt modelId="{B7971812-6B8A-4FF9-BBBB-FB8D92837F9E}" type="sibTrans" cxnId="{A8198421-9C99-46E6-A3C4-4AF208FD1878}">
      <dgm:prSet/>
      <dgm:spPr/>
      <dgm:t>
        <a:bodyPr/>
        <a:lstStyle/>
        <a:p>
          <a:endParaRPr lang="nl-NL"/>
        </a:p>
      </dgm:t>
    </dgm:pt>
    <dgm:pt modelId="{1BCC70A6-2527-4397-BBA5-44B6D2DF0D87}">
      <dgm:prSet phldrT="[Tekst]"/>
      <dgm:spPr/>
      <dgm:t>
        <a:bodyPr/>
        <a:lstStyle/>
        <a:p>
          <a:r>
            <a:rPr lang="nl-NL"/>
            <a:t>Voorjaar 2024 Koers naar Vakmensschap</a:t>
          </a:r>
        </a:p>
      </dgm:t>
    </dgm:pt>
    <dgm:pt modelId="{F7B1661B-EAA4-4CC3-B1D1-065E6B877DC3}" type="parTrans" cxnId="{FECED21E-8EFF-4F01-BB90-8B5E5234510F}">
      <dgm:prSet/>
      <dgm:spPr/>
      <dgm:t>
        <a:bodyPr/>
        <a:lstStyle/>
        <a:p>
          <a:endParaRPr lang="nl-NL"/>
        </a:p>
      </dgm:t>
    </dgm:pt>
    <dgm:pt modelId="{3C22F1AB-4823-4F17-8EC3-54E2536BB9E8}" type="sibTrans" cxnId="{FECED21E-8EFF-4F01-BB90-8B5E5234510F}">
      <dgm:prSet/>
      <dgm:spPr/>
      <dgm:t>
        <a:bodyPr/>
        <a:lstStyle/>
        <a:p>
          <a:endParaRPr lang="nl-NL"/>
        </a:p>
      </dgm:t>
    </dgm:pt>
    <dgm:pt modelId="{C8490534-4F30-4104-81D3-ADE5C3D86824}">
      <dgm:prSet phldrT="[Tekst]"/>
      <dgm:spPr/>
      <dgm:t>
        <a:bodyPr/>
        <a:lstStyle/>
        <a:p>
          <a:r>
            <a:rPr lang="nl-NL"/>
            <a:t>Voorjaar 2023 Go op projectplan</a:t>
          </a:r>
        </a:p>
      </dgm:t>
    </dgm:pt>
    <dgm:pt modelId="{83A6E373-BD5C-43F6-8CED-5AEDAB78E3B2}" type="parTrans" cxnId="{7D1BF565-222E-45ED-9601-E792B6FCDD36}">
      <dgm:prSet/>
      <dgm:spPr/>
      <dgm:t>
        <a:bodyPr/>
        <a:lstStyle/>
        <a:p>
          <a:endParaRPr lang="nl-NL"/>
        </a:p>
      </dgm:t>
    </dgm:pt>
    <dgm:pt modelId="{0E827776-00F4-4646-9402-6B0F9CA73537}" type="sibTrans" cxnId="{7D1BF565-222E-45ED-9601-E792B6FCDD36}">
      <dgm:prSet/>
      <dgm:spPr/>
      <dgm:t>
        <a:bodyPr/>
        <a:lstStyle/>
        <a:p>
          <a:endParaRPr lang="nl-NL"/>
        </a:p>
      </dgm:t>
    </dgm:pt>
    <dgm:pt modelId="{1488DF92-C320-407E-A9A7-ED76B2FE3B80}">
      <dgm:prSet phldrT="[Tekst]"/>
      <dgm:spPr/>
      <dgm:t>
        <a:bodyPr/>
        <a:lstStyle/>
        <a:p>
          <a:r>
            <a:rPr lang="nl-NL"/>
            <a:t>Winter 2022-2023 wisseling van de wacht</a:t>
          </a:r>
        </a:p>
      </dgm:t>
    </dgm:pt>
    <dgm:pt modelId="{5F484BDC-E6AB-43D5-94D5-CA201C430531}" type="parTrans" cxnId="{74577C12-FAEA-4C56-93B7-D6ADFA8F3079}">
      <dgm:prSet/>
      <dgm:spPr/>
      <dgm:t>
        <a:bodyPr/>
        <a:lstStyle/>
        <a:p>
          <a:endParaRPr lang="nl-NL"/>
        </a:p>
      </dgm:t>
    </dgm:pt>
    <dgm:pt modelId="{C760842B-20BE-41FC-A772-04FA3ECD38A7}" type="sibTrans" cxnId="{74577C12-FAEA-4C56-93B7-D6ADFA8F3079}">
      <dgm:prSet/>
      <dgm:spPr/>
      <dgm:t>
        <a:bodyPr/>
        <a:lstStyle/>
        <a:p>
          <a:endParaRPr lang="nl-NL"/>
        </a:p>
      </dgm:t>
    </dgm:pt>
    <dgm:pt modelId="{B4C78502-DD4C-4B7B-8D07-E0B8A6C39657}">
      <dgm:prSet phldrT="[Tekst]"/>
      <dgm:spPr/>
      <dgm:t>
        <a:bodyPr/>
        <a:lstStyle/>
        <a:p>
          <a:r>
            <a:rPr lang="nl-NL">
              <a:latin typeface="Arial"/>
            </a:rPr>
            <a:t>Juli</a:t>
          </a:r>
          <a:r>
            <a:rPr lang="nl-NL"/>
            <a:t> 2022 eerste versie advies notitie</a:t>
          </a:r>
        </a:p>
      </dgm:t>
    </dgm:pt>
    <dgm:pt modelId="{7DB4DE60-AA28-4BB8-AEEC-ABED4AD3012B}" type="parTrans" cxnId="{15CEE80D-FF2C-4F83-BEA5-21C0B134C19D}">
      <dgm:prSet/>
      <dgm:spPr/>
      <dgm:t>
        <a:bodyPr/>
        <a:lstStyle/>
        <a:p>
          <a:endParaRPr lang="nl-NL"/>
        </a:p>
      </dgm:t>
    </dgm:pt>
    <dgm:pt modelId="{F56459A7-6C82-43B0-BFAA-65BCE965DC1F}" type="sibTrans" cxnId="{15CEE80D-FF2C-4F83-BEA5-21C0B134C19D}">
      <dgm:prSet/>
      <dgm:spPr/>
      <dgm:t>
        <a:bodyPr/>
        <a:lstStyle/>
        <a:p>
          <a:endParaRPr lang="nl-NL"/>
        </a:p>
      </dgm:t>
    </dgm:pt>
    <dgm:pt modelId="{5138C3EF-9026-4447-BC1B-142B47959035}">
      <dgm:prSet phldrT="[Tekst]"/>
      <dgm:spPr/>
      <dgm:t>
        <a:bodyPr/>
        <a:lstStyle/>
        <a:p>
          <a:r>
            <a:rPr lang="nl-NL"/>
            <a:t>Praten en  zaaien</a:t>
          </a:r>
        </a:p>
      </dgm:t>
    </dgm:pt>
    <dgm:pt modelId="{5226A9A3-93C5-401B-B636-686C8BB3C32A}" type="parTrans" cxnId="{6475FE48-372F-4FD3-B281-CE0627F13D69}">
      <dgm:prSet/>
      <dgm:spPr/>
      <dgm:t>
        <a:bodyPr/>
        <a:lstStyle/>
        <a:p>
          <a:endParaRPr lang="nl-NL"/>
        </a:p>
      </dgm:t>
    </dgm:pt>
    <dgm:pt modelId="{ED318E2C-297A-4F3A-B5E5-6EE793B77FEB}" type="sibTrans" cxnId="{6475FE48-372F-4FD3-B281-CE0627F13D69}">
      <dgm:prSet/>
      <dgm:spPr/>
      <dgm:t>
        <a:bodyPr/>
        <a:lstStyle/>
        <a:p>
          <a:endParaRPr lang="nl-NL"/>
        </a:p>
      </dgm:t>
    </dgm:pt>
    <dgm:pt modelId="{AD059EA2-C632-4D45-B399-F3F591E85126}">
      <dgm:prSet phldrT="[Tekst]"/>
      <dgm:spPr/>
      <dgm:t>
        <a:bodyPr/>
        <a:lstStyle/>
        <a:p>
          <a:r>
            <a:rPr lang="nl-NL"/>
            <a:t>November 2022 bijeenkomst in de </a:t>
          </a:r>
          <a:r>
            <a:rPr lang="nl-NL">
              <a:latin typeface="Arial"/>
            </a:rPr>
            <a:t>Groene</a:t>
          </a:r>
          <a:r>
            <a:rPr lang="nl-NL"/>
            <a:t> </a:t>
          </a:r>
          <a:r>
            <a:rPr lang="nl-NL">
              <a:latin typeface="Arial"/>
            </a:rPr>
            <a:t>Afslag</a:t>
          </a:r>
          <a:endParaRPr lang="nl-NL"/>
        </a:p>
      </dgm:t>
    </dgm:pt>
    <dgm:pt modelId="{7F7A59DE-0613-4A4E-9768-1A396E6AD42A}" type="parTrans" cxnId="{C1AD164E-8A14-489C-8A3B-512022013928}">
      <dgm:prSet/>
      <dgm:spPr/>
      <dgm:t>
        <a:bodyPr/>
        <a:lstStyle/>
        <a:p>
          <a:endParaRPr lang="nl-NL"/>
        </a:p>
      </dgm:t>
    </dgm:pt>
    <dgm:pt modelId="{B12916AC-CA81-4422-85E6-49B0CEEBCE11}" type="sibTrans" cxnId="{C1AD164E-8A14-489C-8A3B-512022013928}">
      <dgm:prSet/>
      <dgm:spPr/>
      <dgm:t>
        <a:bodyPr/>
        <a:lstStyle/>
        <a:p>
          <a:endParaRPr lang="nl-NL"/>
        </a:p>
      </dgm:t>
    </dgm:pt>
    <dgm:pt modelId="{CFEEB6E3-FE35-4AB1-8EC0-14C95507DF57}">
      <dgm:prSet phldrT="[Tekst]"/>
      <dgm:spPr/>
      <dgm:t>
        <a:bodyPr/>
        <a:lstStyle/>
        <a:p>
          <a:r>
            <a:rPr lang="nl-NL"/>
            <a:t>Cijfer onderbouwing</a:t>
          </a:r>
        </a:p>
      </dgm:t>
    </dgm:pt>
    <dgm:pt modelId="{FB73DB05-C7B6-4B4B-992B-CB30A3657FD8}" type="parTrans" cxnId="{000AABF8-A1D6-48DB-BDE3-393945336DE7}">
      <dgm:prSet/>
      <dgm:spPr/>
      <dgm:t>
        <a:bodyPr/>
        <a:lstStyle/>
        <a:p>
          <a:endParaRPr lang="nl-NL"/>
        </a:p>
      </dgm:t>
    </dgm:pt>
    <dgm:pt modelId="{298D8CE8-A942-4ADE-BEDA-3A4327F74470}" type="sibTrans" cxnId="{000AABF8-A1D6-48DB-BDE3-393945336DE7}">
      <dgm:prSet/>
      <dgm:spPr/>
      <dgm:t>
        <a:bodyPr/>
        <a:lstStyle/>
        <a:p>
          <a:endParaRPr lang="nl-NL"/>
        </a:p>
      </dgm:t>
    </dgm:pt>
    <dgm:pt modelId="{DED9D468-980B-4EBD-B605-2172D05CAB91}">
      <dgm:prSet phldrT="[Tekst]"/>
      <dgm:spPr/>
      <dgm:t>
        <a:bodyPr/>
        <a:lstStyle/>
        <a:p>
          <a:r>
            <a:rPr lang="nl-NL"/>
            <a:t>Projectplan wordt geschreven</a:t>
          </a:r>
        </a:p>
      </dgm:t>
    </dgm:pt>
    <dgm:pt modelId="{846F6F55-6A76-47EA-A3CD-C1A529B633F6}" type="parTrans" cxnId="{C31C61AA-7A99-4846-A17C-94A6F5C5F40F}">
      <dgm:prSet/>
      <dgm:spPr/>
      <dgm:t>
        <a:bodyPr/>
        <a:lstStyle/>
        <a:p>
          <a:endParaRPr lang="nl-NL"/>
        </a:p>
      </dgm:t>
    </dgm:pt>
    <dgm:pt modelId="{38A5C156-F9A5-4DDB-BB7E-886BC36B910F}" type="sibTrans" cxnId="{C31C61AA-7A99-4846-A17C-94A6F5C5F40F}">
      <dgm:prSet/>
      <dgm:spPr/>
      <dgm:t>
        <a:bodyPr/>
        <a:lstStyle/>
        <a:p>
          <a:endParaRPr lang="nl-NL"/>
        </a:p>
      </dgm:t>
    </dgm:pt>
    <dgm:pt modelId="{1898D8EE-1018-4CDF-881B-DA31C6D2B024}">
      <dgm:prSet phldrT="[Tekst]"/>
      <dgm:spPr/>
      <dgm:t>
        <a:bodyPr/>
        <a:lstStyle/>
        <a:p>
          <a:r>
            <a:rPr lang="nl-NL"/>
            <a:t>Brainstorm diverse</a:t>
          </a:r>
        </a:p>
      </dgm:t>
    </dgm:pt>
    <dgm:pt modelId="{6BEC4BE9-5E11-4C3F-B705-7249747A8C19}" type="parTrans" cxnId="{7A863603-A9C6-4D38-9241-A7B8BC68AEC7}">
      <dgm:prSet/>
      <dgm:spPr/>
      <dgm:t>
        <a:bodyPr/>
        <a:lstStyle/>
        <a:p>
          <a:endParaRPr lang="nl-NL"/>
        </a:p>
      </dgm:t>
    </dgm:pt>
    <dgm:pt modelId="{16614D87-6193-4951-B1A9-C936AEFD5367}" type="sibTrans" cxnId="{7A863603-A9C6-4D38-9241-A7B8BC68AEC7}">
      <dgm:prSet/>
      <dgm:spPr/>
      <dgm:t>
        <a:bodyPr/>
        <a:lstStyle/>
        <a:p>
          <a:endParaRPr lang="nl-NL"/>
        </a:p>
      </dgm:t>
    </dgm:pt>
    <dgm:pt modelId="{9BF30739-5AC8-406C-B147-3AD0FA800926}">
      <dgm:prSet phldrT="[Tekst]"/>
      <dgm:spPr/>
      <dgm:t>
        <a:bodyPr/>
        <a:lstStyle/>
        <a:p>
          <a:pPr rtl="0"/>
          <a:r>
            <a:rPr lang="nl-NL">
              <a:latin typeface="Arial"/>
            </a:rPr>
            <a:t>Eigen vragen</a:t>
          </a:r>
          <a:r>
            <a:rPr lang="nl-NL"/>
            <a:t> omzetten naar adviesnotie</a:t>
          </a:r>
        </a:p>
      </dgm:t>
    </dgm:pt>
    <dgm:pt modelId="{FF3BF066-3A21-4680-AF52-F77E82BF3523}" type="parTrans" cxnId="{7BDA2D8B-260E-41CF-A04E-5EA435C87AE7}">
      <dgm:prSet/>
      <dgm:spPr/>
      <dgm:t>
        <a:bodyPr/>
        <a:lstStyle/>
        <a:p>
          <a:endParaRPr lang="nl-NL"/>
        </a:p>
      </dgm:t>
    </dgm:pt>
    <dgm:pt modelId="{6B628FAC-1EFE-4889-B7BB-A75033C8B588}" type="sibTrans" cxnId="{7BDA2D8B-260E-41CF-A04E-5EA435C87AE7}">
      <dgm:prSet/>
      <dgm:spPr/>
      <dgm:t>
        <a:bodyPr/>
        <a:lstStyle/>
        <a:p>
          <a:endParaRPr lang="nl-NL"/>
        </a:p>
      </dgm:t>
    </dgm:pt>
    <dgm:pt modelId="{5E52FACC-93B0-4997-BFFA-382A29FFA1D5}">
      <dgm:prSet phldrT="[Tekst]"/>
      <dgm:spPr/>
      <dgm:t>
        <a:bodyPr/>
        <a:lstStyle/>
        <a:p>
          <a:r>
            <a:rPr lang="nl-NL"/>
            <a:t>………..</a:t>
          </a:r>
        </a:p>
      </dgm:t>
    </dgm:pt>
    <dgm:pt modelId="{A1358105-C55A-4DBF-B54E-8F8789D2DB8D}" type="parTrans" cxnId="{D330D66F-D210-4A5E-B8D8-34766BA4F835}">
      <dgm:prSet/>
      <dgm:spPr/>
      <dgm:t>
        <a:bodyPr/>
        <a:lstStyle/>
        <a:p>
          <a:endParaRPr lang="nl-NL"/>
        </a:p>
      </dgm:t>
    </dgm:pt>
    <dgm:pt modelId="{DBB61181-818C-46B2-BAA1-AF585909D4A0}" type="sibTrans" cxnId="{D330D66F-D210-4A5E-B8D8-34766BA4F835}">
      <dgm:prSet/>
      <dgm:spPr/>
      <dgm:t>
        <a:bodyPr/>
        <a:lstStyle/>
        <a:p>
          <a:endParaRPr lang="nl-NL"/>
        </a:p>
      </dgm:t>
    </dgm:pt>
    <dgm:pt modelId="{FAFB99BB-4358-4D34-85D6-A7C9EED7F932}">
      <dgm:prSet phldrT="[Tekst]"/>
      <dgm:spPr/>
      <dgm:t>
        <a:bodyPr/>
        <a:lstStyle/>
        <a:p>
          <a:r>
            <a:rPr lang="nl-NL"/>
            <a:t>Fase 1 afgerond</a:t>
          </a:r>
        </a:p>
      </dgm:t>
    </dgm:pt>
    <dgm:pt modelId="{BD0E4D77-0A8A-475C-9C1F-985A951E5D56}" type="parTrans" cxnId="{C822AC36-F69C-4F14-99DC-C9CCE6EB7956}">
      <dgm:prSet/>
      <dgm:spPr/>
      <dgm:t>
        <a:bodyPr/>
        <a:lstStyle/>
        <a:p>
          <a:endParaRPr lang="nl-NL"/>
        </a:p>
      </dgm:t>
    </dgm:pt>
    <dgm:pt modelId="{DDD49ADA-BB66-4F35-85AE-36E74535C9A8}" type="sibTrans" cxnId="{C822AC36-F69C-4F14-99DC-C9CCE6EB7956}">
      <dgm:prSet/>
      <dgm:spPr/>
      <dgm:t>
        <a:bodyPr/>
        <a:lstStyle/>
        <a:p>
          <a:endParaRPr lang="nl-NL"/>
        </a:p>
      </dgm:t>
    </dgm:pt>
    <dgm:pt modelId="{92F1CF16-FE79-4360-B825-7F379E326E23}" type="pres">
      <dgm:prSet presAssocID="{F11A0B9F-320B-4B0E-ABEF-8B3A52B51E30}" presName="Name0" presStyleCnt="0">
        <dgm:presLayoutVars>
          <dgm:dir/>
        </dgm:presLayoutVars>
      </dgm:prSet>
      <dgm:spPr/>
    </dgm:pt>
    <dgm:pt modelId="{6E361657-1CDD-41A6-A288-FCFFA33B31DA}" type="pres">
      <dgm:prSet presAssocID="{F254C715-2311-4887-8166-1C3A4881DE0D}" presName="parComposite" presStyleCnt="0"/>
      <dgm:spPr/>
    </dgm:pt>
    <dgm:pt modelId="{9D06C865-7C0E-49A5-A263-06F0139B212C}" type="pres">
      <dgm:prSet presAssocID="{F254C715-2311-4887-8166-1C3A4881DE0D}" presName="parBigCircle" presStyleLbl="node0" presStyleIdx="0" presStyleCnt="5"/>
      <dgm:spPr>
        <a:solidFill>
          <a:srgbClr val="F08707"/>
        </a:solidFill>
      </dgm:spPr>
    </dgm:pt>
    <dgm:pt modelId="{3D3ECBD5-9861-4823-A0EB-E3810E8338A5}" type="pres">
      <dgm:prSet presAssocID="{F254C715-2311-4887-8166-1C3A4881DE0D}" presName="parTx" presStyleLbl="revTx" presStyleIdx="0" presStyleCnt="23"/>
      <dgm:spPr/>
    </dgm:pt>
    <dgm:pt modelId="{5D2D0ACB-FFEE-4C16-A0EC-F7B67A0EF19A}" type="pres">
      <dgm:prSet presAssocID="{F254C715-2311-4887-8166-1C3A4881DE0D}" presName="bSpace" presStyleCnt="0"/>
      <dgm:spPr/>
    </dgm:pt>
    <dgm:pt modelId="{DCC0103B-DEED-4E3B-8FAC-E3DABCCF222B}" type="pres">
      <dgm:prSet presAssocID="{F254C715-2311-4887-8166-1C3A4881DE0D}" presName="parBackupNorm" presStyleCnt="0"/>
      <dgm:spPr/>
    </dgm:pt>
    <dgm:pt modelId="{4B0D7F97-C3B0-469C-AF17-EBA6BC3F6941}" type="pres">
      <dgm:prSet presAssocID="{7E939563-CCF5-4960-916F-94EEB2F787F9}" presName="parSpace" presStyleCnt="0"/>
      <dgm:spPr/>
    </dgm:pt>
    <dgm:pt modelId="{36E62596-5D23-4D4D-9A71-605328980686}" type="pres">
      <dgm:prSet presAssocID="{1898D8EE-1018-4CDF-881B-DA31C6D2B024}" presName="desBackupLeftNorm" presStyleCnt="0"/>
      <dgm:spPr/>
    </dgm:pt>
    <dgm:pt modelId="{0E731CB3-1687-4353-8B7D-DD5FD0A5329A}" type="pres">
      <dgm:prSet presAssocID="{1898D8EE-1018-4CDF-881B-DA31C6D2B024}" presName="desComposite" presStyleCnt="0"/>
      <dgm:spPr/>
    </dgm:pt>
    <dgm:pt modelId="{B68A2B09-AF8C-45C0-9566-C3A6591707D8}" type="pres">
      <dgm:prSet presAssocID="{1898D8EE-1018-4CDF-881B-DA31C6D2B024}" presName="desCircle" presStyleLbl="node1" presStyleIdx="0" presStyleCnt="9"/>
      <dgm:spPr>
        <a:solidFill>
          <a:srgbClr val="00B0F0"/>
        </a:solidFill>
      </dgm:spPr>
    </dgm:pt>
    <dgm:pt modelId="{F6342078-120D-4E91-8DD3-4FFB486E503E}" type="pres">
      <dgm:prSet presAssocID="{1898D8EE-1018-4CDF-881B-DA31C6D2B024}" presName="chTx" presStyleLbl="revTx" presStyleIdx="1" presStyleCnt="23"/>
      <dgm:spPr/>
    </dgm:pt>
    <dgm:pt modelId="{C6F12EC1-918C-4C52-9685-CCCF672A4A63}" type="pres">
      <dgm:prSet presAssocID="{1898D8EE-1018-4CDF-881B-DA31C6D2B024}" presName="desTx" presStyleLbl="revTx" presStyleIdx="2" presStyleCnt="23">
        <dgm:presLayoutVars>
          <dgm:bulletEnabled val="1"/>
        </dgm:presLayoutVars>
      </dgm:prSet>
      <dgm:spPr/>
    </dgm:pt>
    <dgm:pt modelId="{35318264-CF3D-4988-A56F-48604A993922}" type="pres">
      <dgm:prSet presAssocID="{1898D8EE-1018-4CDF-881B-DA31C6D2B024}" presName="desBackupRightNorm" presStyleCnt="0"/>
      <dgm:spPr/>
    </dgm:pt>
    <dgm:pt modelId="{204BAC10-EA89-47C3-B269-1FC1FEE67FB9}" type="pres">
      <dgm:prSet presAssocID="{16614D87-6193-4951-B1A9-C936AEFD5367}" presName="desSpace" presStyleCnt="0"/>
      <dgm:spPr/>
    </dgm:pt>
    <dgm:pt modelId="{BB26024F-B874-455B-AA37-8F41C3B5F2FD}" type="pres">
      <dgm:prSet presAssocID="{9BF30739-5AC8-406C-B147-3AD0FA800926}" presName="desBackupLeftNorm" presStyleCnt="0"/>
      <dgm:spPr/>
    </dgm:pt>
    <dgm:pt modelId="{0072A9D9-A9BD-4892-B2C1-EEFDEF332643}" type="pres">
      <dgm:prSet presAssocID="{9BF30739-5AC8-406C-B147-3AD0FA800926}" presName="desComposite" presStyleCnt="0"/>
      <dgm:spPr/>
    </dgm:pt>
    <dgm:pt modelId="{5F379097-A10C-45AA-BFBA-12DA55A95DBB}" type="pres">
      <dgm:prSet presAssocID="{9BF30739-5AC8-406C-B147-3AD0FA800926}" presName="desCircle" presStyleLbl="node1" presStyleIdx="1" presStyleCnt="9"/>
      <dgm:spPr>
        <a:solidFill>
          <a:srgbClr val="00B0F0"/>
        </a:solidFill>
      </dgm:spPr>
    </dgm:pt>
    <dgm:pt modelId="{CB285F23-013D-41B7-8DD6-8F16B6E831F3}" type="pres">
      <dgm:prSet presAssocID="{9BF30739-5AC8-406C-B147-3AD0FA800926}" presName="chTx" presStyleLbl="revTx" presStyleIdx="3" presStyleCnt="23"/>
      <dgm:spPr/>
    </dgm:pt>
    <dgm:pt modelId="{2B31314C-8303-4E88-86E2-ADDE822A3E70}" type="pres">
      <dgm:prSet presAssocID="{9BF30739-5AC8-406C-B147-3AD0FA800926}" presName="desTx" presStyleLbl="revTx" presStyleIdx="4" presStyleCnt="23">
        <dgm:presLayoutVars>
          <dgm:bulletEnabled val="1"/>
        </dgm:presLayoutVars>
      </dgm:prSet>
      <dgm:spPr/>
    </dgm:pt>
    <dgm:pt modelId="{69B2DA84-55A0-4BCC-9536-602F04F5C228}" type="pres">
      <dgm:prSet presAssocID="{9BF30739-5AC8-406C-B147-3AD0FA800926}" presName="desBackupRightNorm" presStyleCnt="0"/>
      <dgm:spPr/>
    </dgm:pt>
    <dgm:pt modelId="{2AC5F479-D345-4376-BF29-B1CA91C1324A}" type="pres">
      <dgm:prSet presAssocID="{6B628FAC-1EFE-4889-B7BB-A75033C8B588}" presName="desSpace" presStyleCnt="0"/>
      <dgm:spPr/>
    </dgm:pt>
    <dgm:pt modelId="{7A367798-450E-4296-A05C-5B56AFFEF720}" type="pres">
      <dgm:prSet presAssocID="{B4C78502-DD4C-4B7B-8D07-E0B8A6C39657}" presName="parComposite" presStyleCnt="0"/>
      <dgm:spPr/>
    </dgm:pt>
    <dgm:pt modelId="{88B98D8F-4823-40C4-B38C-9B33F0DE87C5}" type="pres">
      <dgm:prSet presAssocID="{B4C78502-DD4C-4B7B-8D07-E0B8A6C39657}" presName="parBigCircle" presStyleLbl="node0" presStyleIdx="1" presStyleCnt="5"/>
      <dgm:spPr>
        <a:solidFill>
          <a:srgbClr val="F08707"/>
        </a:solidFill>
      </dgm:spPr>
    </dgm:pt>
    <dgm:pt modelId="{76B7AFA6-7BA9-4AF5-ACBA-365B621DA21F}" type="pres">
      <dgm:prSet presAssocID="{B4C78502-DD4C-4B7B-8D07-E0B8A6C39657}" presName="parTx" presStyleLbl="revTx" presStyleIdx="5" presStyleCnt="23"/>
      <dgm:spPr/>
    </dgm:pt>
    <dgm:pt modelId="{C152F33D-9C07-4124-9B17-ED5162458955}" type="pres">
      <dgm:prSet presAssocID="{B4C78502-DD4C-4B7B-8D07-E0B8A6C39657}" presName="bSpace" presStyleCnt="0"/>
      <dgm:spPr/>
    </dgm:pt>
    <dgm:pt modelId="{9805A60E-C633-45C6-A944-1C88043673C0}" type="pres">
      <dgm:prSet presAssocID="{B4C78502-DD4C-4B7B-8D07-E0B8A6C39657}" presName="parBackupNorm" presStyleCnt="0"/>
      <dgm:spPr/>
    </dgm:pt>
    <dgm:pt modelId="{245E4692-DF93-4FA7-AAA6-97914A86AAC2}" type="pres">
      <dgm:prSet presAssocID="{F56459A7-6C82-43B0-BFAA-65BCE965DC1F}" presName="parSpace" presStyleCnt="0"/>
      <dgm:spPr/>
    </dgm:pt>
    <dgm:pt modelId="{69151853-69B5-4805-8067-2D2ECF8DE83E}" type="pres">
      <dgm:prSet presAssocID="{5138C3EF-9026-4447-BC1B-142B47959035}" presName="desBackupLeftNorm" presStyleCnt="0"/>
      <dgm:spPr/>
    </dgm:pt>
    <dgm:pt modelId="{84468206-EE50-42D8-A80B-70B9C7167664}" type="pres">
      <dgm:prSet presAssocID="{5138C3EF-9026-4447-BC1B-142B47959035}" presName="desComposite" presStyleCnt="0"/>
      <dgm:spPr/>
    </dgm:pt>
    <dgm:pt modelId="{D25E6616-98CF-4A51-8080-08A4220F2F37}" type="pres">
      <dgm:prSet presAssocID="{5138C3EF-9026-4447-BC1B-142B47959035}" presName="desCircle" presStyleLbl="node1" presStyleIdx="2" presStyleCnt="9"/>
      <dgm:spPr>
        <a:solidFill>
          <a:srgbClr val="00B0F0"/>
        </a:solidFill>
      </dgm:spPr>
    </dgm:pt>
    <dgm:pt modelId="{F99F0103-6CA1-4D7A-B8C6-109F411E35DC}" type="pres">
      <dgm:prSet presAssocID="{5138C3EF-9026-4447-BC1B-142B47959035}" presName="chTx" presStyleLbl="revTx" presStyleIdx="6" presStyleCnt="23"/>
      <dgm:spPr/>
    </dgm:pt>
    <dgm:pt modelId="{5984BD5F-6FE9-45A9-A98B-50C25FC283C5}" type="pres">
      <dgm:prSet presAssocID="{5138C3EF-9026-4447-BC1B-142B47959035}" presName="desTx" presStyleLbl="revTx" presStyleIdx="7" presStyleCnt="23">
        <dgm:presLayoutVars>
          <dgm:bulletEnabled val="1"/>
        </dgm:presLayoutVars>
      </dgm:prSet>
      <dgm:spPr/>
    </dgm:pt>
    <dgm:pt modelId="{C22413F0-B5C8-4904-983C-E182E316668A}" type="pres">
      <dgm:prSet presAssocID="{5138C3EF-9026-4447-BC1B-142B47959035}" presName="desBackupRightNorm" presStyleCnt="0"/>
      <dgm:spPr/>
    </dgm:pt>
    <dgm:pt modelId="{8A11E42E-5E75-4391-A54C-98D9D40EC293}" type="pres">
      <dgm:prSet presAssocID="{ED318E2C-297A-4F3A-B5E5-6EE793B77FEB}" presName="desSpace" presStyleCnt="0"/>
      <dgm:spPr/>
    </dgm:pt>
    <dgm:pt modelId="{DBE3A1F1-5D43-4B13-9869-A2401E6E424E}" type="pres">
      <dgm:prSet presAssocID="{AD059EA2-C632-4D45-B399-F3F591E85126}" presName="desBackupLeftNorm" presStyleCnt="0"/>
      <dgm:spPr/>
    </dgm:pt>
    <dgm:pt modelId="{42A9D2FC-357D-40E4-BBEB-37555D0C08EC}" type="pres">
      <dgm:prSet presAssocID="{AD059EA2-C632-4D45-B399-F3F591E85126}" presName="desComposite" presStyleCnt="0"/>
      <dgm:spPr/>
    </dgm:pt>
    <dgm:pt modelId="{E3F60651-F0F0-49C9-A6DD-2540D7C09B40}" type="pres">
      <dgm:prSet presAssocID="{AD059EA2-C632-4D45-B399-F3F591E85126}" presName="desCircle" presStyleLbl="node1" presStyleIdx="3" presStyleCnt="9"/>
      <dgm:spPr>
        <a:solidFill>
          <a:srgbClr val="00B0F0"/>
        </a:solidFill>
      </dgm:spPr>
    </dgm:pt>
    <dgm:pt modelId="{1F1E20FF-8410-452D-B647-730DA1880562}" type="pres">
      <dgm:prSet presAssocID="{AD059EA2-C632-4D45-B399-F3F591E85126}" presName="chTx" presStyleLbl="revTx" presStyleIdx="8" presStyleCnt="23"/>
      <dgm:spPr/>
    </dgm:pt>
    <dgm:pt modelId="{1B091F2A-3F47-4BE4-BB89-38AFA3196F06}" type="pres">
      <dgm:prSet presAssocID="{AD059EA2-C632-4D45-B399-F3F591E85126}" presName="desTx" presStyleLbl="revTx" presStyleIdx="9" presStyleCnt="23">
        <dgm:presLayoutVars>
          <dgm:bulletEnabled val="1"/>
        </dgm:presLayoutVars>
      </dgm:prSet>
      <dgm:spPr/>
    </dgm:pt>
    <dgm:pt modelId="{BA9F8BDE-4A2F-4D70-AEF8-E0626236AEAB}" type="pres">
      <dgm:prSet presAssocID="{AD059EA2-C632-4D45-B399-F3F591E85126}" presName="desBackupRightNorm" presStyleCnt="0"/>
      <dgm:spPr/>
    </dgm:pt>
    <dgm:pt modelId="{059D3466-FFEF-4A85-85C5-5B9C3938AA24}" type="pres">
      <dgm:prSet presAssocID="{B12916AC-CA81-4422-85E6-49B0CEEBCE11}" presName="desSpace" presStyleCnt="0"/>
      <dgm:spPr/>
    </dgm:pt>
    <dgm:pt modelId="{7FCCFD26-B5F7-4BB0-81D7-2187BCB24BBF}" type="pres">
      <dgm:prSet presAssocID="{1488DF92-C320-407E-A9A7-ED76B2FE3B80}" presName="parComposite" presStyleCnt="0"/>
      <dgm:spPr/>
    </dgm:pt>
    <dgm:pt modelId="{4C229987-2FEC-4DA8-ADC1-19991D300530}" type="pres">
      <dgm:prSet presAssocID="{1488DF92-C320-407E-A9A7-ED76B2FE3B80}" presName="parBigCircle" presStyleLbl="node0" presStyleIdx="2" presStyleCnt="5"/>
      <dgm:spPr>
        <a:solidFill>
          <a:srgbClr val="F08707"/>
        </a:solidFill>
      </dgm:spPr>
    </dgm:pt>
    <dgm:pt modelId="{BC1F24F9-E862-4D1E-BE00-91CA71B55827}" type="pres">
      <dgm:prSet presAssocID="{1488DF92-C320-407E-A9A7-ED76B2FE3B80}" presName="parTx" presStyleLbl="revTx" presStyleIdx="10" presStyleCnt="23"/>
      <dgm:spPr/>
    </dgm:pt>
    <dgm:pt modelId="{05822AA1-BA6E-42B8-8502-B65B30CDB846}" type="pres">
      <dgm:prSet presAssocID="{1488DF92-C320-407E-A9A7-ED76B2FE3B80}" presName="bSpace" presStyleCnt="0"/>
      <dgm:spPr/>
    </dgm:pt>
    <dgm:pt modelId="{2F545248-E907-4D1E-ABA6-B594013E115D}" type="pres">
      <dgm:prSet presAssocID="{1488DF92-C320-407E-A9A7-ED76B2FE3B80}" presName="parBackupNorm" presStyleCnt="0"/>
      <dgm:spPr/>
    </dgm:pt>
    <dgm:pt modelId="{0D2B59CB-62D5-4583-916F-20CE3890F1C8}" type="pres">
      <dgm:prSet presAssocID="{C760842B-20BE-41FC-A772-04FA3ECD38A7}" presName="parSpace" presStyleCnt="0"/>
      <dgm:spPr/>
    </dgm:pt>
    <dgm:pt modelId="{12883512-8E13-441F-BEEB-C178BA560EBE}" type="pres">
      <dgm:prSet presAssocID="{CFEEB6E3-FE35-4AB1-8EC0-14C95507DF57}" presName="desBackupLeftNorm" presStyleCnt="0"/>
      <dgm:spPr/>
    </dgm:pt>
    <dgm:pt modelId="{FE0493DF-57A8-4BA0-B660-57C0A968EF26}" type="pres">
      <dgm:prSet presAssocID="{CFEEB6E3-FE35-4AB1-8EC0-14C95507DF57}" presName="desComposite" presStyleCnt="0"/>
      <dgm:spPr/>
    </dgm:pt>
    <dgm:pt modelId="{4C05DDE6-102F-4963-AB6A-916B17D98D97}" type="pres">
      <dgm:prSet presAssocID="{CFEEB6E3-FE35-4AB1-8EC0-14C95507DF57}" presName="desCircle" presStyleLbl="node1" presStyleIdx="4" presStyleCnt="9"/>
      <dgm:spPr>
        <a:solidFill>
          <a:srgbClr val="00B0F0"/>
        </a:solidFill>
      </dgm:spPr>
    </dgm:pt>
    <dgm:pt modelId="{AFAE326B-8973-4628-BBDF-8F9B2BD27F00}" type="pres">
      <dgm:prSet presAssocID="{CFEEB6E3-FE35-4AB1-8EC0-14C95507DF57}" presName="chTx" presStyleLbl="revTx" presStyleIdx="11" presStyleCnt="23"/>
      <dgm:spPr/>
    </dgm:pt>
    <dgm:pt modelId="{B5A74D07-201B-471D-8514-9C67BAFB1F1A}" type="pres">
      <dgm:prSet presAssocID="{CFEEB6E3-FE35-4AB1-8EC0-14C95507DF57}" presName="desTx" presStyleLbl="revTx" presStyleIdx="12" presStyleCnt="23">
        <dgm:presLayoutVars>
          <dgm:bulletEnabled val="1"/>
        </dgm:presLayoutVars>
      </dgm:prSet>
      <dgm:spPr/>
    </dgm:pt>
    <dgm:pt modelId="{2FAFC4D0-262D-4375-B5BE-5CAB80E130C5}" type="pres">
      <dgm:prSet presAssocID="{CFEEB6E3-FE35-4AB1-8EC0-14C95507DF57}" presName="desBackupRightNorm" presStyleCnt="0"/>
      <dgm:spPr/>
    </dgm:pt>
    <dgm:pt modelId="{DCFB073E-E9B8-4952-83A7-75F94EA26132}" type="pres">
      <dgm:prSet presAssocID="{298D8CE8-A942-4ADE-BEDA-3A4327F74470}" presName="desSpace" presStyleCnt="0"/>
      <dgm:spPr/>
    </dgm:pt>
    <dgm:pt modelId="{D79589F4-B161-4376-B8AC-9DE04115CEA4}" type="pres">
      <dgm:prSet presAssocID="{DED9D468-980B-4EBD-B605-2172D05CAB91}" presName="desBackupLeftNorm" presStyleCnt="0"/>
      <dgm:spPr/>
    </dgm:pt>
    <dgm:pt modelId="{01F01751-4631-4367-8F56-3CAB6B8FC90A}" type="pres">
      <dgm:prSet presAssocID="{DED9D468-980B-4EBD-B605-2172D05CAB91}" presName="desComposite" presStyleCnt="0"/>
      <dgm:spPr/>
    </dgm:pt>
    <dgm:pt modelId="{55984139-EAF6-47C8-B6B8-C951809285FE}" type="pres">
      <dgm:prSet presAssocID="{DED9D468-980B-4EBD-B605-2172D05CAB91}" presName="desCircle" presStyleLbl="node1" presStyleIdx="5" presStyleCnt="9"/>
      <dgm:spPr>
        <a:solidFill>
          <a:srgbClr val="00B0F0"/>
        </a:solidFill>
      </dgm:spPr>
    </dgm:pt>
    <dgm:pt modelId="{4B9F89D4-C5E0-4548-BEF1-313AD2F98E12}" type="pres">
      <dgm:prSet presAssocID="{DED9D468-980B-4EBD-B605-2172D05CAB91}" presName="chTx" presStyleLbl="revTx" presStyleIdx="13" presStyleCnt="23"/>
      <dgm:spPr/>
    </dgm:pt>
    <dgm:pt modelId="{5E9B9A5C-D3C9-47E1-9F6D-86A1A3E2903D}" type="pres">
      <dgm:prSet presAssocID="{DED9D468-980B-4EBD-B605-2172D05CAB91}" presName="desTx" presStyleLbl="revTx" presStyleIdx="14" presStyleCnt="23">
        <dgm:presLayoutVars>
          <dgm:bulletEnabled val="1"/>
        </dgm:presLayoutVars>
      </dgm:prSet>
      <dgm:spPr/>
    </dgm:pt>
    <dgm:pt modelId="{B63F849C-4DBC-4D73-B9D5-CD78FE6E7F75}" type="pres">
      <dgm:prSet presAssocID="{DED9D468-980B-4EBD-B605-2172D05CAB91}" presName="desBackupRightNorm" presStyleCnt="0"/>
      <dgm:spPr/>
    </dgm:pt>
    <dgm:pt modelId="{46FCA717-C964-4E87-A123-BF717C0F824F}" type="pres">
      <dgm:prSet presAssocID="{38A5C156-F9A5-4DDB-BB7E-886BC36B910F}" presName="desSpace" presStyleCnt="0"/>
      <dgm:spPr/>
    </dgm:pt>
    <dgm:pt modelId="{77C6955B-5442-4D7D-825C-D65470FF3EB3}" type="pres">
      <dgm:prSet presAssocID="{C8490534-4F30-4104-81D3-ADE5C3D86824}" presName="parComposite" presStyleCnt="0"/>
      <dgm:spPr/>
    </dgm:pt>
    <dgm:pt modelId="{6BEBD687-FA27-4233-8FD9-036E1BD116D4}" type="pres">
      <dgm:prSet presAssocID="{C8490534-4F30-4104-81D3-ADE5C3D86824}" presName="parBigCircle" presStyleLbl="node0" presStyleIdx="3" presStyleCnt="5"/>
      <dgm:spPr>
        <a:solidFill>
          <a:srgbClr val="F08707"/>
        </a:solidFill>
      </dgm:spPr>
    </dgm:pt>
    <dgm:pt modelId="{1509B2CE-62EF-4B16-95F2-5FA3F4D0A930}" type="pres">
      <dgm:prSet presAssocID="{C8490534-4F30-4104-81D3-ADE5C3D86824}" presName="parTx" presStyleLbl="revTx" presStyleIdx="15" presStyleCnt="23"/>
      <dgm:spPr/>
    </dgm:pt>
    <dgm:pt modelId="{47645418-558F-4F80-A64F-13523BF15EE0}" type="pres">
      <dgm:prSet presAssocID="{C8490534-4F30-4104-81D3-ADE5C3D86824}" presName="bSpace" presStyleCnt="0"/>
      <dgm:spPr/>
    </dgm:pt>
    <dgm:pt modelId="{8F63351F-E685-46E7-9B44-6F633C03A9E1}" type="pres">
      <dgm:prSet presAssocID="{C8490534-4F30-4104-81D3-ADE5C3D86824}" presName="parBackupNorm" presStyleCnt="0"/>
      <dgm:spPr/>
    </dgm:pt>
    <dgm:pt modelId="{557897A3-D3E6-4F07-A3F6-4C62E0F90D51}" type="pres">
      <dgm:prSet presAssocID="{0E827776-00F4-4646-9402-6B0F9CA73537}" presName="parSpace" presStyleCnt="0"/>
      <dgm:spPr/>
    </dgm:pt>
    <dgm:pt modelId="{8F7306AD-B000-493E-A145-94AA6233620C}" type="pres">
      <dgm:prSet presAssocID="{56DD9E8C-0E6E-4DDB-904B-063B07F9CA68}" presName="desBackupLeftNorm" presStyleCnt="0"/>
      <dgm:spPr/>
    </dgm:pt>
    <dgm:pt modelId="{9AC1A8EF-6051-4540-B0AD-3684C9275D5A}" type="pres">
      <dgm:prSet presAssocID="{56DD9E8C-0E6E-4DDB-904B-063B07F9CA68}" presName="desComposite" presStyleCnt="0"/>
      <dgm:spPr/>
    </dgm:pt>
    <dgm:pt modelId="{2BF7AB1E-108C-4EE1-BB8E-0DCA9F364D6C}" type="pres">
      <dgm:prSet presAssocID="{56DD9E8C-0E6E-4DDB-904B-063B07F9CA68}" presName="desCircle" presStyleLbl="node1" presStyleIdx="6" presStyleCnt="9"/>
      <dgm:spPr>
        <a:solidFill>
          <a:srgbClr val="00B0F0"/>
        </a:solidFill>
      </dgm:spPr>
    </dgm:pt>
    <dgm:pt modelId="{015C97F5-B94E-4828-B496-5EFF9028B782}" type="pres">
      <dgm:prSet presAssocID="{56DD9E8C-0E6E-4DDB-904B-063B07F9CA68}" presName="chTx" presStyleLbl="revTx" presStyleIdx="16" presStyleCnt="23"/>
      <dgm:spPr/>
    </dgm:pt>
    <dgm:pt modelId="{32133D75-BB8C-4853-A87D-8868C4BFF672}" type="pres">
      <dgm:prSet presAssocID="{56DD9E8C-0E6E-4DDB-904B-063B07F9CA68}" presName="desTx" presStyleLbl="revTx" presStyleIdx="17" presStyleCnt="23">
        <dgm:presLayoutVars>
          <dgm:bulletEnabled val="1"/>
        </dgm:presLayoutVars>
      </dgm:prSet>
      <dgm:spPr/>
    </dgm:pt>
    <dgm:pt modelId="{4AEDC85F-0F5B-4A21-B018-205D156C9834}" type="pres">
      <dgm:prSet presAssocID="{56DD9E8C-0E6E-4DDB-904B-063B07F9CA68}" presName="desBackupRightNorm" presStyleCnt="0"/>
      <dgm:spPr/>
    </dgm:pt>
    <dgm:pt modelId="{14DB37C0-3E75-43DE-B271-F8611E90B2ED}" type="pres">
      <dgm:prSet presAssocID="{B7971812-6B8A-4FF9-BBBB-FB8D92837F9E}" presName="desSpace" presStyleCnt="0"/>
      <dgm:spPr/>
    </dgm:pt>
    <dgm:pt modelId="{4DC010EC-79E9-4E8B-95FC-A2679072C39A}" type="pres">
      <dgm:prSet presAssocID="{FAFB99BB-4358-4D34-85D6-A7C9EED7F932}" presName="desBackupLeftNorm" presStyleCnt="0"/>
      <dgm:spPr/>
    </dgm:pt>
    <dgm:pt modelId="{2513FADF-6AB4-4F12-8640-433F5725FAEA}" type="pres">
      <dgm:prSet presAssocID="{FAFB99BB-4358-4D34-85D6-A7C9EED7F932}" presName="desComposite" presStyleCnt="0"/>
      <dgm:spPr/>
    </dgm:pt>
    <dgm:pt modelId="{602021CB-CBA1-4CD7-A635-E6E17C8A2A09}" type="pres">
      <dgm:prSet presAssocID="{FAFB99BB-4358-4D34-85D6-A7C9EED7F932}" presName="desCircle" presStyleLbl="node1" presStyleIdx="7" presStyleCnt="9"/>
      <dgm:spPr>
        <a:solidFill>
          <a:srgbClr val="00B0F0"/>
        </a:solidFill>
      </dgm:spPr>
    </dgm:pt>
    <dgm:pt modelId="{8B5B4C22-681F-4F76-843B-9809A65D03B1}" type="pres">
      <dgm:prSet presAssocID="{FAFB99BB-4358-4D34-85D6-A7C9EED7F932}" presName="chTx" presStyleLbl="revTx" presStyleIdx="18" presStyleCnt="23"/>
      <dgm:spPr/>
    </dgm:pt>
    <dgm:pt modelId="{6C9D1048-A73F-4440-996E-C3072B63A367}" type="pres">
      <dgm:prSet presAssocID="{FAFB99BB-4358-4D34-85D6-A7C9EED7F932}" presName="desTx" presStyleLbl="revTx" presStyleIdx="19" presStyleCnt="23">
        <dgm:presLayoutVars>
          <dgm:bulletEnabled val="1"/>
        </dgm:presLayoutVars>
      </dgm:prSet>
      <dgm:spPr/>
    </dgm:pt>
    <dgm:pt modelId="{DEC0B14B-935A-4524-B933-296D418FC242}" type="pres">
      <dgm:prSet presAssocID="{FAFB99BB-4358-4D34-85D6-A7C9EED7F932}" presName="desBackupRightNorm" presStyleCnt="0"/>
      <dgm:spPr/>
    </dgm:pt>
    <dgm:pt modelId="{7A17522A-E4EA-4727-A8EA-0D310195E63A}" type="pres">
      <dgm:prSet presAssocID="{DDD49ADA-BB66-4F35-85AE-36E74535C9A8}" presName="desSpace" presStyleCnt="0"/>
      <dgm:spPr/>
    </dgm:pt>
    <dgm:pt modelId="{1ED9244A-4CBF-4A5C-ADC0-15AA06586705}" type="pres">
      <dgm:prSet presAssocID="{1BCC70A6-2527-4397-BBA5-44B6D2DF0D87}" presName="parComposite" presStyleCnt="0"/>
      <dgm:spPr/>
    </dgm:pt>
    <dgm:pt modelId="{E1A52812-C7CC-4D31-9FDD-DC3DE352C8B2}" type="pres">
      <dgm:prSet presAssocID="{1BCC70A6-2527-4397-BBA5-44B6D2DF0D87}" presName="parBigCircle" presStyleLbl="node0" presStyleIdx="4" presStyleCnt="5"/>
      <dgm:spPr>
        <a:solidFill>
          <a:srgbClr val="F08707"/>
        </a:solidFill>
      </dgm:spPr>
    </dgm:pt>
    <dgm:pt modelId="{DC56A257-660E-4CC3-B8DD-F0C3A7B5F594}" type="pres">
      <dgm:prSet presAssocID="{1BCC70A6-2527-4397-BBA5-44B6D2DF0D87}" presName="parTx" presStyleLbl="revTx" presStyleIdx="20" presStyleCnt="23"/>
      <dgm:spPr/>
    </dgm:pt>
    <dgm:pt modelId="{E4A2E3B9-C148-45FE-BFD2-CEFC21F5FA85}" type="pres">
      <dgm:prSet presAssocID="{1BCC70A6-2527-4397-BBA5-44B6D2DF0D87}" presName="bSpace" presStyleCnt="0"/>
      <dgm:spPr/>
    </dgm:pt>
    <dgm:pt modelId="{18F4DC0F-540A-4082-957C-97FAB62C49E8}" type="pres">
      <dgm:prSet presAssocID="{1BCC70A6-2527-4397-BBA5-44B6D2DF0D87}" presName="parBackupNorm" presStyleCnt="0"/>
      <dgm:spPr/>
    </dgm:pt>
    <dgm:pt modelId="{B3D43551-4AE5-41E2-B906-7D28F5802DB9}" type="pres">
      <dgm:prSet presAssocID="{3C22F1AB-4823-4F17-8EC3-54E2536BB9E8}" presName="parSpace" presStyleCnt="0"/>
      <dgm:spPr/>
    </dgm:pt>
    <dgm:pt modelId="{D0AE462E-86AA-42EB-9BAF-45AF3E3C0B38}" type="pres">
      <dgm:prSet presAssocID="{5E52FACC-93B0-4997-BFFA-382A29FFA1D5}" presName="desBackupLeftNorm" presStyleCnt="0"/>
      <dgm:spPr/>
    </dgm:pt>
    <dgm:pt modelId="{CB4A8068-D463-454E-BEA1-1D3A8548A977}" type="pres">
      <dgm:prSet presAssocID="{5E52FACC-93B0-4997-BFFA-382A29FFA1D5}" presName="desComposite" presStyleCnt="0"/>
      <dgm:spPr/>
    </dgm:pt>
    <dgm:pt modelId="{93099B22-444E-4A21-A1A9-2D62A394C217}" type="pres">
      <dgm:prSet presAssocID="{5E52FACC-93B0-4997-BFFA-382A29FFA1D5}" presName="desCircle" presStyleLbl="node1" presStyleIdx="8" presStyleCnt="9"/>
      <dgm:spPr>
        <a:solidFill>
          <a:srgbClr val="00B0F0"/>
        </a:solidFill>
      </dgm:spPr>
    </dgm:pt>
    <dgm:pt modelId="{1A4031AA-BB35-4BFA-96EA-6B0AB11D5A16}" type="pres">
      <dgm:prSet presAssocID="{5E52FACC-93B0-4997-BFFA-382A29FFA1D5}" presName="chTx" presStyleLbl="revTx" presStyleIdx="21" presStyleCnt="23"/>
      <dgm:spPr/>
    </dgm:pt>
    <dgm:pt modelId="{ECF70301-123F-42A7-9E0B-5D203E2B2CE2}" type="pres">
      <dgm:prSet presAssocID="{5E52FACC-93B0-4997-BFFA-382A29FFA1D5}" presName="desTx" presStyleLbl="revTx" presStyleIdx="22" presStyleCnt="23">
        <dgm:presLayoutVars>
          <dgm:bulletEnabled val="1"/>
        </dgm:presLayoutVars>
      </dgm:prSet>
      <dgm:spPr/>
    </dgm:pt>
    <dgm:pt modelId="{37625791-3ED7-4E17-83D0-022D93CA6796}" type="pres">
      <dgm:prSet presAssocID="{5E52FACC-93B0-4997-BFFA-382A29FFA1D5}" presName="desBackupRightNorm" presStyleCnt="0"/>
      <dgm:spPr/>
    </dgm:pt>
    <dgm:pt modelId="{8F8E74BE-CDC3-4319-9218-11C7214DE949}" type="pres">
      <dgm:prSet presAssocID="{DBB61181-818C-46B2-BAA1-AF585909D4A0}" presName="desSpace" presStyleCnt="0"/>
      <dgm:spPr/>
    </dgm:pt>
  </dgm:ptLst>
  <dgm:cxnLst>
    <dgm:cxn modelId="{7A863603-A9C6-4D38-9241-A7B8BC68AEC7}" srcId="{F254C715-2311-4887-8166-1C3A4881DE0D}" destId="{1898D8EE-1018-4CDF-881B-DA31C6D2B024}" srcOrd="0" destOrd="0" parTransId="{6BEC4BE9-5E11-4C3F-B705-7249747A8C19}" sibTransId="{16614D87-6193-4951-B1A9-C936AEFD5367}"/>
    <dgm:cxn modelId="{BD64240B-E2F8-4B68-8506-E676024A2C6D}" type="presOf" srcId="{1BCC70A6-2527-4397-BBA5-44B6D2DF0D87}" destId="{DC56A257-660E-4CC3-B8DD-F0C3A7B5F594}" srcOrd="0" destOrd="0" presId="urn:microsoft.com/office/officeart/2008/layout/CircleAccentTimeline"/>
    <dgm:cxn modelId="{15CEE80D-FF2C-4F83-BEA5-21C0B134C19D}" srcId="{F11A0B9F-320B-4B0E-ABEF-8B3A52B51E30}" destId="{B4C78502-DD4C-4B7B-8D07-E0B8A6C39657}" srcOrd="1" destOrd="0" parTransId="{7DB4DE60-AA28-4BB8-AEEC-ABED4AD3012B}" sibTransId="{F56459A7-6C82-43B0-BFAA-65BCE965DC1F}"/>
    <dgm:cxn modelId="{74577C12-FAEA-4C56-93B7-D6ADFA8F3079}" srcId="{F11A0B9F-320B-4B0E-ABEF-8B3A52B51E30}" destId="{1488DF92-C320-407E-A9A7-ED76B2FE3B80}" srcOrd="2" destOrd="0" parTransId="{5F484BDC-E6AB-43D5-94D5-CA201C430531}" sibTransId="{C760842B-20BE-41FC-A772-04FA3ECD38A7}"/>
    <dgm:cxn modelId="{D0EEF615-7DE6-49CE-9C4C-48975EBEE5AD}" type="presOf" srcId="{9BF30739-5AC8-406C-B147-3AD0FA800926}" destId="{CB285F23-013D-41B7-8DD6-8F16B6E831F3}" srcOrd="0" destOrd="0" presId="urn:microsoft.com/office/officeart/2008/layout/CircleAccentTimeline"/>
    <dgm:cxn modelId="{FECED21E-8EFF-4F01-BB90-8B5E5234510F}" srcId="{F11A0B9F-320B-4B0E-ABEF-8B3A52B51E30}" destId="{1BCC70A6-2527-4397-BBA5-44B6D2DF0D87}" srcOrd="4" destOrd="0" parTransId="{F7B1661B-EAA4-4CC3-B1D1-065E6B877DC3}" sibTransId="{3C22F1AB-4823-4F17-8EC3-54E2536BB9E8}"/>
    <dgm:cxn modelId="{A8198421-9C99-46E6-A3C4-4AF208FD1878}" srcId="{C8490534-4F30-4104-81D3-ADE5C3D86824}" destId="{56DD9E8C-0E6E-4DDB-904B-063B07F9CA68}" srcOrd="0" destOrd="0" parTransId="{08E4AB4B-5920-445E-ADD4-6173C4A677B2}" sibTransId="{B7971812-6B8A-4FF9-BBBB-FB8D92837F9E}"/>
    <dgm:cxn modelId="{F33C502E-6387-4E4C-A185-552F4BEB43EF}" type="presOf" srcId="{5E52FACC-93B0-4997-BFFA-382A29FFA1D5}" destId="{1A4031AA-BB35-4BFA-96EA-6B0AB11D5A16}" srcOrd="0" destOrd="0" presId="urn:microsoft.com/office/officeart/2008/layout/CircleAccentTimeline"/>
    <dgm:cxn modelId="{C822AC36-F69C-4F14-99DC-C9CCE6EB7956}" srcId="{C8490534-4F30-4104-81D3-ADE5C3D86824}" destId="{FAFB99BB-4358-4D34-85D6-A7C9EED7F932}" srcOrd="1" destOrd="0" parTransId="{BD0E4D77-0A8A-475C-9C1F-985A951E5D56}" sibTransId="{DDD49ADA-BB66-4F35-85AE-36E74535C9A8}"/>
    <dgm:cxn modelId="{9990A639-DEB5-4E5E-BBA9-367E712C5398}" type="presOf" srcId="{B4C78502-DD4C-4B7B-8D07-E0B8A6C39657}" destId="{76B7AFA6-7BA9-4AF5-ACBA-365B621DA21F}" srcOrd="0" destOrd="0" presId="urn:microsoft.com/office/officeart/2008/layout/CircleAccentTimeline"/>
    <dgm:cxn modelId="{DDCA4F5D-4D8D-405B-995A-2644E1097138}" type="presOf" srcId="{CFEEB6E3-FE35-4AB1-8EC0-14C95507DF57}" destId="{AFAE326B-8973-4628-BBDF-8F9B2BD27F00}" srcOrd="0" destOrd="0" presId="urn:microsoft.com/office/officeart/2008/layout/CircleAccentTimeline"/>
    <dgm:cxn modelId="{14A7015F-9ACC-4B93-B792-93E45E322D5F}" srcId="{F11A0B9F-320B-4B0E-ABEF-8B3A52B51E30}" destId="{F254C715-2311-4887-8166-1C3A4881DE0D}" srcOrd="0" destOrd="0" parTransId="{C7AB0F8C-6FB1-470A-B571-80198F06B4A3}" sibTransId="{7E939563-CCF5-4960-916F-94EEB2F787F9}"/>
    <dgm:cxn modelId="{55527545-738B-426A-92C6-1C115BC1CA88}" type="presOf" srcId="{56DD9E8C-0E6E-4DDB-904B-063B07F9CA68}" destId="{015C97F5-B94E-4828-B496-5EFF9028B782}" srcOrd="0" destOrd="0" presId="urn:microsoft.com/office/officeart/2008/layout/CircleAccentTimeline"/>
    <dgm:cxn modelId="{7D1BF565-222E-45ED-9601-E792B6FCDD36}" srcId="{F11A0B9F-320B-4B0E-ABEF-8B3A52B51E30}" destId="{C8490534-4F30-4104-81D3-ADE5C3D86824}" srcOrd="3" destOrd="0" parTransId="{83A6E373-BD5C-43F6-8CED-5AEDAB78E3B2}" sibTransId="{0E827776-00F4-4646-9402-6B0F9CA73537}"/>
    <dgm:cxn modelId="{6475FE48-372F-4FD3-B281-CE0627F13D69}" srcId="{B4C78502-DD4C-4B7B-8D07-E0B8A6C39657}" destId="{5138C3EF-9026-4447-BC1B-142B47959035}" srcOrd="0" destOrd="0" parTransId="{5226A9A3-93C5-401B-B636-686C8BB3C32A}" sibTransId="{ED318E2C-297A-4F3A-B5E5-6EE793B77FEB}"/>
    <dgm:cxn modelId="{C1AD164E-8A14-489C-8A3B-512022013928}" srcId="{B4C78502-DD4C-4B7B-8D07-E0B8A6C39657}" destId="{AD059EA2-C632-4D45-B399-F3F591E85126}" srcOrd="1" destOrd="0" parTransId="{7F7A59DE-0613-4A4E-9768-1A396E6AD42A}" sibTransId="{B12916AC-CA81-4422-85E6-49B0CEEBCE11}"/>
    <dgm:cxn modelId="{D330D66F-D210-4A5E-B8D8-34766BA4F835}" srcId="{1BCC70A6-2527-4397-BBA5-44B6D2DF0D87}" destId="{5E52FACC-93B0-4997-BFFA-382A29FFA1D5}" srcOrd="0" destOrd="0" parTransId="{A1358105-C55A-4DBF-B54E-8F8789D2DB8D}" sibTransId="{DBB61181-818C-46B2-BAA1-AF585909D4A0}"/>
    <dgm:cxn modelId="{77698282-01CB-4D6C-9868-67959163856C}" type="presOf" srcId="{C8490534-4F30-4104-81D3-ADE5C3D86824}" destId="{1509B2CE-62EF-4B16-95F2-5FA3F4D0A930}" srcOrd="0" destOrd="0" presId="urn:microsoft.com/office/officeart/2008/layout/CircleAccentTimeline"/>
    <dgm:cxn modelId="{7BDA2D8B-260E-41CF-A04E-5EA435C87AE7}" srcId="{F254C715-2311-4887-8166-1C3A4881DE0D}" destId="{9BF30739-5AC8-406C-B147-3AD0FA800926}" srcOrd="1" destOrd="0" parTransId="{FF3BF066-3A21-4680-AF52-F77E82BF3523}" sibTransId="{6B628FAC-1EFE-4889-B7BB-A75033C8B588}"/>
    <dgm:cxn modelId="{11768B8C-D274-461B-B853-F7DFEFB545B1}" type="presOf" srcId="{DED9D468-980B-4EBD-B605-2172D05CAB91}" destId="{4B9F89D4-C5E0-4548-BEF1-313AD2F98E12}" srcOrd="0" destOrd="0" presId="urn:microsoft.com/office/officeart/2008/layout/CircleAccentTimeline"/>
    <dgm:cxn modelId="{C31C61AA-7A99-4846-A17C-94A6F5C5F40F}" srcId="{1488DF92-C320-407E-A9A7-ED76B2FE3B80}" destId="{DED9D468-980B-4EBD-B605-2172D05CAB91}" srcOrd="1" destOrd="0" parTransId="{846F6F55-6A76-47EA-A3CD-C1A529B633F6}" sibTransId="{38A5C156-F9A5-4DDB-BB7E-886BC36B910F}"/>
    <dgm:cxn modelId="{F242A0BB-227C-4852-9766-D31D8BE5C7AF}" type="presOf" srcId="{FAFB99BB-4358-4D34-85D6-A7C9EED7F932}" destId="{8B5B4C22-681F-4F76-843B-9809A65D03B1}" srcOrd="0" destOrd="0" presId="urn:microsoft.com/office/officeart/2008/layout/CircleAccentTimeline"/>
    <dgm:cxn modelId="{45B455C7-69E9-4A8B-8641-449F36E5EC87}" type="presOf" srcId="{5138C3EF-9026-4447-BC1B-142B47959035}" destId="{F99F0103-6CA1-4D7A-B8C6-109F411E35DC}" srcOrd="0" destOrd="0" presId="urn:microsoft.com/office/officeart/2008/layout/CircleAccentTimeline"/>
    <dgm:cxn modelId="{FD8DF7D7-E31F-4702-AEA4-AAE3512D9A6E}" type="presOf" srcId="{F254C715-2311-4887-8166-1C3A4881DE0D}" destId="{3D3ECBD5-9861-4823-A0EB-E3810E8338A5}" srcOrd="0" destOrd="0" presId="urn:microsoft.com/office/officeart/2008/layout/CircleAccentTimeline"/>
    <dgm:cxn modelId="{784480EC-B467-457B-B43A-1E024F4B6137}" type="presOf" srcId="{1488DF92-C320-407E-A9A7-ED76B2FE3B80}" destId="{BC1F24F9-E862-4D1E-BE00-91CA71B55827}" srcOrd="0" destOrd="0" presId="urn:microsoft.com/office/officeart/2008/layout/CircleAccentTimeline"/>
    <dgm:cxn modelId="{13A5D1ED-D435-415D-99AE-E34823FD965F}" type="presOf" srcId="{1898D8EE-1018-4CDF-881B-DA31C6D2B024}" destId="{F6342078-120D-4E91-8DD3-4FFB486E503E}" srcOrd="0" destOrd="0" presId="urn:microsoft.com/office/officeart/2008/layout/CircleAccentTimeline"/>
    <dgm:cxn modelId="{79BF1FF1-B01A-4041-BA54-D5F7DBD98C85}" type="presOf" srcId="{AD059EA2-C632-4D45-B399-F3F591E85126}" destId="{1F1E20FF-8410-452D-B647-730DA1880562}" srcOrd="0" destOrd="0" presId="urn:microsoft.com/office/officeart/2008/layout/CircleAccentTimeline"/>
    <dgm:cxn modelId="{EFB644F3-A022-445D-A076-44CC605456A6}" type="presOf" srcId="{F11A0B9F-320B-4B0E-ABEF-8B3A52B51E30}" destId="{92F1CF16-FE79-4360-B825-7F379E326E23}" srcOrd="0" destOrd="0" presId="urn:microsoft.com/office/officeart/2008/layout/CircleAccentTimeline"/>
    <dgm:cxn modelId="{000AABF8-A1D6-48DB-BDE3-393945336DE7}" srcId="{1488DF92-C320-407E-A9A7-ED76B2FE3B80}" destId="{CFEEB6E3-FE35-4AB1-8EC0-14C95507DF57}" srcOrd="0" destOrd="0" parTransId="{FB73DB05-C7B6-4B4B-992B-CB30A3657FD8}" sibTransId="{298D8CE8-A942-4ADE-BEDA-3A4327F74470}"/>
    <dgm:cxn modelId="{31DD174A-D430-4099-9D49-7603DBF7291A}" type="presParOf" srcId="{92F1CF16-FE79-4360-B825-7F379E326E23}" destId="{6E361657-1CDD-41A6-A288-FCFFA33B31DA}" srcOrd="0" destOrd="0" presId="urn:microsoft.com/office/officeart/2008/layout/CircleAccentTimeline"/>
    <dgm:cxn modelId="{355A36C9-A36E-4162-9F49-55E00108A84E}" type="presParOf" srcId="{6E361657-1CDD-41A6-A288-FCFFA33B31DA}" destId="{9D06C865-7C0E-49A5-A263-06F0139B212C}" srcOrd="0" destOrd="0" presId="urn:microsoft.com/office/officeart/2008/layout/CircleAccentTimeline"/>
    <dgm:cxn modelId="{08E5391B-F4C8-4E3D-9B83-8CD7BF15B087}" type="presParOf" srcId="{6E361657-1CDD-41A6-A288-FCFFA33B31DA}" destId="{3D3ECBD5-9861-4823-A0EB-E3810E8338A5}" srcOrd="1" destOrd="0" presId="urn:microsoft.com/office/officeart/2008/layout/CircleAccentTimeline"/>
    <dgm:cxn modelId="{E9E1033E-8C8E-45AF-B980-5E90DD4F5BB0}" type="presParOf" srcId="{6E361657-1CDD-41A6-A288-FCFFA33B31DA}" destId="{5D2D0ACB-FFEE-4C16-A0EC-F7B67A0EF19A}" srcOrd="2" destOrd="0" presId="urn:microsoft.com/office/officeart/2008/layout/CircleAccentTimeline"/>
    <dgm:cxn modelId="{1632D8B9-6970-47BF-A520-27749D05D75F}" type="presParOf" srcId="{92F1CF16-FE79-4360-B825-7F379E326E23}" destId="{DCC0103B-DEED-4E3B-8FAC-E3DABCCF222B}" srcOrd="1" destOrd="0" presId="urn:microsoft.com/office/officeart/2008/layout/CircleAccentTimeline"/>
    <dgm:cxn modelId="{F792302D-627C-491A-8C9A-028A42C1EBD6}" type="presParOf" srcId="{92F1CF16-FE79-4360-B825-7F379E326E23}" destId="{4B0D7F97-C3B0-469C-AF17-EBA6BC3F6941}" srcOrd="2" destOrd="0" presId="urn:microsoft.com/office/officeart/2008/layout/CircleAccentTimeline"/>
    <dgm:cxn modelId="{E550C680-3074-486F-8FFA-AD5B236D7F9D}" type="presParOf" srcId="{92F1CF16-FE79-4360-B825-7F379E326E23}" destId="{36E62596-5D23-4D4D-9A71-605328980686}" srcOrd="3" destOrd="0" presId="urn:microsoft.com/office/officeart/2008/layout/CircleAccentTimeline"/>
    <dgm:cxn modelId="{EFAE502E-EFD2-4C08-B1FF-0023BA2A7CD4}" type="presParOf" srcId="{92F1CF16-FE79-4360-B825-7F379E326E23}" destId="{0E731CB3-1687-4353-8B7D-DD5FD0A5329A}" srcOrd="4" destOrd="0" presId="urn:microsoft.com/office/officeart/2008/layout/CircleAccentTimeline"/>
    <dgm:cxn modelId="{EBDDD223-72D1-425E-B692-6CFB6FEC3F5E}" type="presParOf" srcId="{0E731CB3-1687-4353-8B7D-DD5FD0A5329A}" destId="{B68A2B09-AF8C-45C0-9566-C3A6591707D8}" srcOrd="0" destOrd="0" presId="urn:microsoft.com/office/officeart/2008/layout/CircleAccentTimeline"/>
    <dgm:cxn modelId="{87660D07-BE95-4CE8-9DE0-08A1A81AB2BD}" type="presParOf" srcId="{0E731CB3-1687-4353-8B7D-DD5FD0A5329A}" destId="{F6342078-120D-4E91-8DD3-4FFB486E503E}" srcOrd="1" destOrd="0" presId="urn:microsoft.com/office/officeart/2008/layout/CircleAccentTimeline"/>
    <dgm:cxn modelId="{4961AD72-6D6A-47C0-8139-0B7294D8C2C2}" type="presParOf" srcId="{0E731CB3-1687-4353-8B7D-DD5FD0A5329A}" destId="{C6F12EC1-918C-4C52-9685-CCCF672A4A63}" srcOrd="2" destOrd="0" presId="urn:microsoft.com/office/officeart/2008/layout/CircleAccentTimeline"/>
    <dgm:cxn modelId="{5C5123BD-147F-4423-8680-EC79CA188367}" type="presParOf" srcId="{92F1CF16-FE79-4360-B825-7F379E326E23}" destId="{35318264-CF3D-4988-A56F-48604A993922}" srcOrd="5" destOrd="0" presId="urn:microsoft.com/office/officeart/2008/layout/CircleAccentTimeline"/>
    <dgm:cxn modelId="{8AF9F66C-D5A1-477D-9C1A-659102380EC1}" type="presParOf" srcId="{92F1CF16-FE79-4360-B825-7F379E326E23}" destId="{204BAC10-EA89-47C3-B269-1FC1FEE67FB9}" srcOrd="6" destOrd="0" presId="urn:microsoft.com/office/officeart/2008/layout/CircleAccentTimeline"/>
    <dgm:cxn modelId="{7E136D20-87D5-45F0-A6E9-A03A2F644091}" type="presParOf" srcId="{92F1CF16-FE79-4360-B825-7F379E326E23}" destId="{BB26024F-B874-455B-AA37-8F41C3B5F2FD}" srcOrd="7" destOrd="0" presId="urn:microsoft.com/office/officeart/2008/layout/CircleAccentTimeline"/>
    <dgm:cxn modelId="{3F035666-824D-437C-8CA8-E46EC581AC57}" type="presParOf" srcId="{92F1CF16-FE79-4360-B825-7F379E326E23}" destId="{0072A9D9-A9BD-4892-B2C1-EEFDEF332643}" srcOrd="8" destOrd="0" presId="urn:microsoft.com/office/officeart/2008/layout/CircleAccentTimeline"/>
    <dgm:cxn modelId="{0B94AFB8-00A7-4C94-A063-2F26D3E688FC}" type="presParOf" srcId="{0072A9D9-A9BD-4892-B2C1-EEFDEF332643}" destId="{5F379097-A10C-45AA-BFBA-12DA55A95DBB}" srcOrd="0" destOrd="0" presId="urn:microsoft.com/office/officeart/2008/layout/CircleAccentTimeline"/>
    <dgm:cxn modelId="{ED346BFE-75DA-4237-8C96-86D5CDFFB367}" type="presParOf" srcId="{0072A9D9-A9BD-4892-B2C1-EEFDEF332643}" destId="{CB285F23-013D-41B7-8DD6-8F16B6E831F3}" srcOrd="1" destOrd="0" presId="urn:microsoft.com/office/officeart/2008/layout/CircleAccentTimeline"/>
    <dgm:cxn modelId="{4D14D273-0E13-4B84-AF6C-926D2FD4F33C}" type="presParOf" srcId="{0072A9D9-A9BD-4892-B2C1-EEFDEF332643}" destId="{2B31314C-8303-4E88-86E2-ADDE822A3E70}" srcOrd="2" destOrd="0" presId="urn:microsoft.com/office/officeart/2008/layout/CircleAccentTimeline"/>
    <dgm:cxn modelId="{D3060231-FE16-4C46-BFE0-3CB281573F64}" type="presParOf" srcId="{92F1CF16-FE79-4360-B825-7F379E326E23}" destId="{69B2DA84-55A0-4BCC-9536-602F04F5C228}" srcOrd="9" destOrd="0" presId="urn:microsoft.com/office/officeart/2008/layout/CircleAccentTimeline"/>
    <dgm:cxn modelId="{B57A01F2-3771-47EB-B722-901E680EF62C}" type="presParOf" srcId="{92F1CF16-FE79-4360-B825-7F379E326E23}" destId="{2AC5F479-D345-4376-BF29-B1CA91C1324A}" srcOrd="10" destOrd="0" presId="urn:microsoft.com/office/officeart/2008/layout/CircleAccentTimeline"/>
    <dgm:cxn modelId="{B8E1C580-A8C7-4D82-9AA3-F2F93B570869}" type="presParOf" srcId="{92F1CF16-FE79-4360-B825-7F379E326E23}" destId="{7A367798-450E-4296-A05C-5B56AFFEF720}" srcOrd="11" destOrd="0" presId="urn:microsoft.com/office/officeart/2008/layout/CircleAccentTimeline"/>
    <dgm:cxn modelId="{7265E408-DCD1-4D61-A80D-37887DFF256E}" type="presParOf" srcId="{7A367798-450E-4296-A05C-5B56AFFEF720}" destId="{88B98D8F-4823-40C4-B38C-9B33F0DE87C5}" srcOrd="0" destOrd="0" presId="urn:microsoft.com/office/officeart/2008/layout/CircleAccentTimeline"/>
    <dgm:cxn modelId="{8B0BAC42-17B7-409F-A671-877FF5D4C018}" type="presParOf" srcId="{7A367798-450E-4296-A05C-5B56AFFEF720}" destId="{76B7AFA6-7BA9-4AF5-ACBA-365B621DA21F}" srcOrd="1" destOrd="0" presId="urn:microsoft.com/office/officeart/2008/layout/CircleAccentTimeline"/>
    <dgm:cxn modelId="{4C0B926C-040C-41FB-B1F0-66078DF7A832}" type="presParOf" srcId="{7A367798-450E-4296-A05C-5B56AFFEF720}" destId="{C152F33D-9C07-4124-9B17-ED5162458955}" srcOrd="2" destOrd="0" presId="urn:microsoft.com/office/officeart/2008/layout/CircleAccentTimeline"/>
    <dgm:cxn modelId="{5ACCC184-5198-4453-9A4F-54EF0455B892}" type="presParOf" srcId="{92F1CF16-FE79-4360-B825-7F379E326E23}" destId="{9805A60E-C633-45C6-A944-1C88043673C0}" srcOrd="12" destOrd="0" presId="urn:microsoft.com/office/officeart/2008/layout/CircleAccentTimeline"/>
    <dgm:cxn modelId="{99EBB02D-44ED-41FA-9D73-5958B6B06EDF}" type="presParOf" srcId="{92F1CF16-FE79-4360-B825-7F379E326E23}" destId="{245E4692-DF93-4FA7-AAA6-97914A86AAC2}" srcOrd="13" destOrd="0" presId="urn:microsoft.com/office/officeart/2008/layout/CircleAccentTimeline"/>
    <dgm:cxn modelId="{69564FAA-E649-47B5-9042-79930762A631}" type="presParOf" srcId="{92F1CF16-FE79-4360-B825-7F379E326E23}" destId="{69151853-69B5-4805-8067-2D2ECF8DE83E}" srcOrd="14" destOrd="0" presId="urn:microsoft.com/office/officeart/2008/layout/CircleAccentTimeline"/>
    <dgm:cxn modelId="{B0E3787F-5BC8-42BD-851C-71D5C76180C2}" type="presParOf" srcId="{92F1CF16-FE79-4360-B825-7F379E326E23}" destId="{84468206-EE50-42D8-A80B-70B9C7167664}" srcOrd="15" destOrd="0" presId="urn:microsoft.com/office/officeart/2008/layout/CircleAccentTimeline"/>
    <dgm:cxn modelId="{82CF4CDB-2993-49B2-8C92-08286D4663C4}" type="presParOf" srcId="{84468206-EE50-42D8-A80B-70B9C7167664}" destId="{D25E6616-98CF-4A51-8080-08A4220F2F37}" srcOrd="0" destOrd="0" presId="urn:microsoft.com/office/officeart/2008/layout/CircleAccentTimeline"/>
    <dgm:cxn modelId="{D59CB897-E79D-4A6F-B05B-3545B7EC9E85}" type="presParOf" srcId="{84468206-EE50-42D8-A80B-70B9C7167664}" destId="{F99F0103-6CA1-4D7A-B8C6-109F411E35DC}" srcOrd="1" destOrd="0" presId="urn:microsoft.com/office/officeart/2008/layout/CircleAccentTimeline"/>
    <dgm:cxn modelId="{A593D6A5-7408-46BE-82C2-572C2511CC08}" type="presParOf" srcId="{84468206-EE50-42D8-A80B-70B9C7167664}" destId="{5984BD5F-6FE9-45A9-A98B-50C25FC283C5}" srcOrd="2" destOrd="0" presId="urn:microsoft.com/office/officeart/2008/layout/CircleAccentTimeline"/>
    <dgm:cxn modelId="{09F5F1C8-F9C9-4E35-B8A8-7BCB0E5F37A6}" type="presParOf" srcId="{92F1CF16-FE79-4360-B825-7F379E326E23}" destId="{C22413F0-B5C8-4904-983C-E182E316668A}" srcOrd="16" destOrd="0" presId="urn:microsoft.com/office/officeart/2008/layout/CircleAccentTimeline"/>
    <dgm:cxn modelId="{92AEDB9E-6390-4012-8DA8-CDC99F4CDB35}" type="presParOf" srcId="{92F1CF16-FE79-4360-B825-7F379E326E23}" destId="{8A11E42E-5E75-4391-A54C-98D9D40EC293}" srcOrd="17" destOrd="0" presId="urn:microsoft.com/office/officeart/2008/layout/CircleAccentTimeline"/>
    <dgm:cxn modelId="{DBAFC9B7-C6B8-463D-BAF2-93BE2D13C3F9}" type="presParOf" srcId="{92F1CF16-FE79-4360-B825-7F379E326E23}" destId="{DBE3A1F1-5D43-4B13-9869-A2401E6E424E}" srcOrd="18" destOrd="0" presId="urn:microsoft.com/office/officeart/2008/layout/CircleAccentTimeline"/>
    <dgm:cxn modelId="{3A933D81-93D4-453E-9ED0-7A7EBF490443}" type="presParOf" srcId="{92F1CF16-FE79-4360-B825-7F379E326E23}" destId="{42A9D2FC-357D-40E4-BBEB-37555D0C08EC}" srcOrd="19" destOrd="0" presId="urn:microsoft.com/office/officeart/2008/layout/CircleAccentTimeline"/>
    <dgm:cxn modelId="{BDAA4FD2-8000-4A25-B2A1-BC9737AD5DDC}" type="presParOf" srcId="{42A9D2FC-357D-40E4-BBEB-37555D0C08EC}" destId="{E3F60651-F0F0-49C9-A6DD-2540D7C09B40}" srcOrd="0" destOrd="0" presId="urn:microsoft.com/office/officeart/2008/layout/CircleAccentTimeline"/>
    <dgm:cxn modelId="{337D6859-41A7-4D56-85D8-7EDE004A5797}" type="presParOf" srcId="{42A9D2FC-357D-40E4-BBEB-37555D0C08EC}" destId="{1F1E20FF-8410-452D-B647-730DA1880562}" srcOrd="1" destOrd="0" presId="urn:microsoft.com/office/officeart/2008/layout/CircleAccentTimeline"/>
    <dgm:cxn modelId="{F50089BF-8C44-419B-8569-85893C6B0912}" type="presParOf" srcId="{42A9D2FC-357D-40E4-BBEB-37555D0C08EC}" destId="{1B091F2A-3F47-4BE4-BB89-38AFA3196F06}" srcOrd="2" destOrd="0" presId="urn:microsoft.com/office/officeart/2008/layout/CircleAccentTimeline"/>
    <dgm:cxn modelId="{3DB98D71-6CE8-4B92-8983-2FE21AD26A46}" type="presParOf" srcId="{92F1CF16-FE79-4360-B825-7F379E326E23}" destId="{BA9F8BDE-4A2F-4D70-AEF8-E0626236AEAB}" srcOrd="20" destOrd="0" presId="urn:microsoft.com/office/officeart/2008/layout/CircleAccentTimeline"/>
    <dgm:cxn modelId="{E0781308-934C-4144-B9B3-FB15682D779F}" type="presParOf" srcId="{92F1CF16-FE79-4360-B825-7F379E326E23}" destId="{059D3466-FFEF-4A85-85C5-5B9C3938AA24}" srcOrd="21" destOrd="0" presId="urn:microsoft.com/office/officeart/2008/layout/CircleAccentTimeline"/>
    <dgm:cxn modelId="{AA92EF66-37CF-449F-AAA9-022ABA34590F}" type="presParOf" srcId="{92F1CF16-FE79-4360-B825-7F379E326E23}" destId="{7FCCFD26-B5F7-4BB0-81D7-2187BCB24BBF}" srcOrd="22" destOrd="0" presId="urn:microsoft.com/office/officeart/2008/layout/CircleAccentTimeline"/>
    <dgm:cxn modelId="{B28605FF-72D7-4025-B5D1-A1159F90CB8D}" type="presParOf" srcId="{7FCCFD26-B5F7-4BB0-81D7-2187BCB24BBF}" destId="{4C229987-2FEC-4DA8-ADC1-19991D300530}" srcOrd="0" destOrd="0" presId="urn:microsoft.com/office/officeart/2008/layout/CircleAccentTimeline"/>
    <dgm:cxn modelId="{6DD8796F-281E-4727-96A1-86A4CEA5C824}" type="presParOf" srcId="{7FCCFD26-B5F7-4BB0-81D7-2187BCB24BBF}" destId="{BC1F24F9-E862-4D1E-BE00-91CA71B55827}" srcOrd="1" destOrd="0" presId="urn:microsoft.com/office/officeart/2008/layout/CircleAccentTimeline"/>
    <dgm:cxn modelId="{DAD743CC-42DB-45B0-A06C-DBBDCB7BEAFF}" type="presParOf" srcId="{7FCCFD26-B5F7-4BB0-81D7-2187BCB24BBF}" destId="{05822AA1-BA6E-42B8-8502-B65B30CDB846}" srcOrd="2" destOrd="0" presId="urn:microsoft.com/office/officeart/2008/layout/CircleAccentTimeline"/>
    <dgm:cxn modelId="{F2AE87F3-90CD-469C-ADD0-A9560852D2E4}" type="presParOf" srcId="{92F1CF16-FE79-4360-B825-7F379E326E23}" destId="{2F545248-E907-4D1E-ABA6-B594013E115D}" srcOrd="23" destOrd="0" presId="urn:microsoft.com/office/officeart/2008/layout/CircleAccentTimeline"/>
    <dgm:cxn modelId="{F81DD0C9-8965-4BE3-A4BE-D3E9316604FE}" type="presParOf" srcId="{92F1CF16-FE79-4360-B825-7F379E326E23}" destId="{0D2B59CB-62D5-4583-916F-20CE3890F1C8}" srcOrd="24" destOrd="0" presId="urn:microsoft.com/office/officeart/2008/layout/CircleAccentTimeline"/>
    <dgm:cxn modelId="{00EB5C56-1516-4C77-848C-194F9091EDF2}" type="presParOf" srcId="{92F1CF16-FE79-4360-B825-7F379E326E23}" destId="{12883512-8E13-441F-BEEB-C178BA560EBE}" srcOrd="25" destOrd="0" presId="urn:microsoft.com/office/officeart/2008/layout/CircleAccentTimeline"/>
    <dgm:cxn modelId="{18DDAB0B-4377-4DCC-B459-0AF41E2AD64A}" type="presParOf" srcId="{92F1CF16-FE79-4360-B825-7F379E326E23}" destId="{FE0493DF-57A8-4BA0-B660-57C0A968EF26}" srcOrd="26" destOrd="0" presId="urn:microsoft.com/office/officeart/2008/layout/CircleAccentTimeline"/>
    <dgm:cxn modelId="{69811426-F5E4-4A9A-A98F-AF96BA9DA5F2}" type="presParOf" srcId="{FE0493DF-57A8-4BA0-B660-57C0A968EF26}" destId="{4C05DDE6-102F-4963-AB6A-916B17D98D97}" srcOrd="0" destOrd="0" presId="urn:microsoft.com/office/officeart/2008/layout/CircleAccentTimeline"/>
    <dgm:cxn modelId="{4E86D99F-4208-452E-9E68-968C1E59FB85}" type="presParOf" srcId="{FE0493DF-57A8-4BA0-B660-57C0A968EF26}" destId="{AFAE326B-8973-4628-BBDF-8F9B2BD27F00}" srcOrd="1" destOrd="0" presId="urn:microsoft.com/office/officeart/2008/layout/CircleAccentTimeline"/>
    <dgm:cxn modelId="{49E747AA-5139-452F-AAB8-AFBE1343F310}" type="presParOf" srcId="{FE0493DF-57A8-4BA0-B660-57C0A968EF26}" destId="{B5A74D07-201B-471D-8514-9C67BAFB1F1A}" srcOrd="2" destOrd="0" presId="urn:microsoft.com/office/officeart/2008/layout/CircleAccentTimeline"/>
    <dgm:cxn modelId="{1C6568F0-C5D8-4CE7-A26A-E2038C43764C}" type="presParOf" srcId="{92F1CF16-FE79-4360-B825-7F379E326E23}" destId="{2FAFC4D0-262D-4375-B5BE-5CAB80E130C5}" srcOrd="27" destOrd="0" presId="urn:microsoft.com/office/officeart/2008/layout/CircleAccentTimeline"/>
    <dgm:cxn modelId="{DAE27901-4BD8-41BF-BFEE-67229710D515}" type="presParOf" srcId="{92F1CF16-FE79-4360-B825-7F379E326E23}" destId="{DCFB073E-E9B8-4952-83A7-75F94EA26132}" srcOrd="28" destOrd="0" presId="urn:microsoft.com/office/officeart/2008/layout/CircleAccentTimeline"/>
    <dgm:cxn modelId="{F0A7502A-805A-45C4-9909-3AC9FE40D05F}" type="presParOf" srcId="{92F1CF16-FE79-4360-B825-7F379E326E23}" destId="{D79589F4-B161-4376-B8AC-9DE04115CEA4}" srcOrd="29" destOrd="0" presId="urn:microsoft.com/office/officeart/2008/layout/CircleAccentTimeline"/>
    <dgm:cxn modelId="{F6F0C54A-8751-4758-B21F-AB487D801640}" type="presParOf" srcId="{92F1CF16-FE79-4360-B825-7F379E326E23}" destId="{01F01751-4631-4367-8F56-3CAB6B8FC90A}" srcOrd="30" destOrd="0" presId="urn:microsoft.com/office/officeart/2008/layout/CircleAccentTimeline"/>
    <dgm:cxn modelId="{AF0A847A-658F-4D6E-AB30-CEBCC152E1D8}" type="presParOf" srcId="{01F01751-4631-4367-8F56-3CAB6B8FC90A}" destId="{55984139-EAF6-47C8-B6B8-C951809285FE}" srcOrd="0" destOrd="0" presId="urn:microsoft.com/office/officeart/2008/layout/CircleAccentTimeline"/>
    <dgm:cxn modelId="{F09EC9B7-0333-4F5F-83E6-055A6A253A19}" type="presParOf" srcId="{01F01751-4631-4367-8F56-3CAB6B8FC90A}" destId="{4B9F89D4-C5E0-4548-BEF1-313AD2F98E12}" srcOrd="1" destOrd="0" presId="urn:microsoft.com/office/officeart/2008/layout/CircleAccentTimeline"/>
    <dgm:cxn modelId="{BD866217-892B-4CBF-854F-E3564CC3C702}" type="presParOf" srcId="{01F01751-4631-4367-8F56-3CAB6B8FC90A}" destId="{5E9B9A5C-D3C9-47E1-9F6D-86A1A3E2903D}" srcOrd="2" destOrd="0" presId="urn:microsoft.com/office/officeart/2008/layout/CircleAccentTimeline"/>
    <dgm:cxn modelId="{487B97AA-AFFA-4B11-87F3-2B5011B054FA}" type="presParOf" srcId="{92F1CF16-FE79-4360-B825-7F379E326E23}" destId="{B63F849C-4DBC-4D73-B9D5-CD78FE6E7F75}" srcOrd="31" destOrd="0" presId="urn:microsoft.com/office/officeart/2008/layout/CircleAccentTimeline"/>
    <dgm:cxn modelId="{D8859A45-D1AD-4B53-B849-E571B6AC2502}" type="presParOf" srcId="{92F1CF16-FE79-4360-B825-7F379E326E23}" destId="{46FCA717-C964-4E87-A123-BF717C0F824F}" srcOrd="32" destOrd="0" presId="urn:microsoft.com/office/officeart/2008/layout/CircleAccentTimeline"/>
    <dgm:cxn modelId="{DB20EE3E-4759-4042-80B7-EDE577DBA28B}" type="presParOf" srcId="{92F1CF16-FE79-4360-B825-7F379E326E23}" destId="{77C6955B-5442-4D7D-825C-D65470FF3EB3}" srcOrd="33" destOrd="0" presId="urn:microsoft.com/office/officeart/2008/layout/CircleAccentTimeline"/>
    <dgm:cxn modelId="{7DC2D7BE-D16F-4715-8F1C-0A214DE49742}" type="presParOf" srcId="{77C6955B-5442-4D7D-825C-D65470FF3EB3}" destId="{6BEBD687-FA27-4233-8FD9-036E1BD116D4}" srcOrd="0" destOrd="0" presId="urn:microsoft.com/office/officeart/2008/layout/CircleAccentTimeline"/>
    <dgm:cxn modelId="{3E01AFAC-B6FF-4DFE-BBC6-7BCCDE7A29B0}" type="presParOf" srcId="{77C6955B-5442-4D7D-825C-D65470FF3EB3}" destId="{1509B2CE-62EF-4B16-95F2-5FA3F4D0A930}" srcOrd="1" destOrd="0" presId="urn:microsoft.com/office/officeart/2008/layout/CircleAccentTimeline"/>
    <dgm:cxn modelId="{8C196238-151A-4239-8DCA-C08F61D386D9}" type="presParOf" srcId="{77C6955B-5442-4D7D-825C-D65470FF3EB3}" destId="{47645418-558F-4F80-A64F-13523BF15EE0}" srcOrd="2" destOrd="0" presId="urn:microsoft.com/office/officeart/2008/layout/CircleAccentTimeline"/>
    <dgm:cxn modelId="{EE9D01E4-62E0-4964-BB92-E3E44510A270}" type="presParOf" srcId="{92F1CF16-FE79-4360-B825-7F379E326E23}" destId="{8F63351F-E685-46E7-9B44-6F633C03A9E1}" srcOrd="34" destOrd="0" presId="urn:microsoft.com/office/officeart/2008/layout/CircleAccentTimeline"/>
    <dgm:cxn modelId="{30191E3E-8A40-4DF0-9563-43D37A4D32E9}" type="presParOf" srcId="{92F1CF16-FE79-4360-B825-7F379E326E23}" destId="{557897A3-D3E6-4F07-A3F6-4C62E0F90D51}" srcOrd="35" destOrd="0" presId="urn:microsoft.com/office/officeart/2008/layout/CircleAccentTimeline"/>
    <dgm:cxn modelId="{0D4D62FF-3A8A-41CD-8F15-ED55BE882A1A}" type="presParOf" srcId="{92F1CF16-FE79-4360-B825-7F379E326E23}" destId="{8F7306AD-B000-493E-A145-94AA6233620C}" srcOrd="36" destOrd="0" presId="urn:microsoft.com/office/officeart/2008/layout/CircleAccentTimeline"/>
    <dgm:cxn modelId="{D3AE190F-9C99-4504-945F-184ABF8FFD1C}" type="presParOf" srcId="{92F1CF16-FE79-4360-B825-7F379E326E23}" destId="{9AC1A8EF-6051-4540-B0AD-3684C9275D5A}" srcOrd="37" destOrd="0" presId="urn:microsoft.com/office/officeart/2008/layout/CircleAccentTimeline"/>
    <dgm:cxn modelId="{9A79F1E0-4A39-43D4-9670-AFB51BDAA162}" type="presParOf" srcId="{9AC1A8EF-6051-4540-B0AD-3684C9275D5A}" destId="{2BF7AB1E-108C-4EE1-BB8E-0DCA9F364D6C}" srcOrd="0" destOrd="0" presId="urn:microsoft.com/office/officeart/2008/layout/CircleAccentTimeline"/>
    <dgm:cxn modelId="{4C006126-7BFF-4271-900D-90D6E01AF55C}" type="presParOf" srcId="{9AC1A8EF-6051-4540-B0AD-3684C9275D5A}" destId="{015C97F5-B94E-4828-B496-5EFF9028B782}" srcOrd="1" destOrd="0" presId="urn:microsoft.com/office/officeart/2008/layout/CircleAccentTimeline"/>
    <dgm:cxn modelId="{0ABD8A8B-E08E-49E0-A97C-914C3FC48836}" type="presParOf" srcId="{9AC1A8EF-6051-4540-B0AD-3684C9275D5A}" destId="{32133D75-BB8C-4853-A87D-8868C4BFF672}" srcOrd="2" destOrd="0" presId="urn:microsoft.com/office/officeart/2008/layout/CircleAccentTimeline"/>
    <dgm:cxn modelId="{C50AD0D0-DF69-42E2-8EDF-12EA8316FE65}" type="presParOf" srcId="{92F1CF16-FE79-4360-B825-7F379E326E23}" destId="{4AEDC85F-0F5B-4A21-B018-205D156C9834}" srcOrd="38" destOrd="0" presId="urn:microsoft.com/office/officeart/2008/layout/CircleAccentTimeline"/>
    <dgm:cxn modelId="{E5748D9E-2BF1-47D3-AE3F-6D30F2A6B86D}" type="presParOf" srcId="{92F1CF16-FE79-4360-B825-7F379E326E23}" destId="{14DB37C0-3E75-43DE-B271-F8611E90B2ED}" srcOrd="39" destOrd="0" presId="urn:microsoft.com/office/officeart/2008/layout/CircleAccentTimeline"/>
    <dgm:cxn modelId="{48B99354-AEBE-402A-BBA3-E7331D3A9B07}" type="presParOf" srcId="{92F1CF16-FE79-4360-B825-7F379E326E23}" destId="{4DC010EC-79E9-4E8B-95FC-A2679072C39A}" srcOrd="40" destOrd="0" presId="urn:microsoft.com/office/officeart/2008/layout/CircleAccentTimeline"/>
    <dgm:cxn modelId="{A50EA3B1-1F5E-4C2F-BE7A-6097AC1E9A62}" type="presParOf" srcId="{92F1CF16-FE79-4360-B825-7F379E326E23}" destId="{2513FADF-6AB4-4F12-8640-433F5725FAEA}" srcOrd="41" destOrd="0" presId="urn:microsoft.com/office/officeart/2008/layout/CircleAccentTimeline"/>
    <dgm:cxn modelId="{1D3D8A56-6253-4B67-9261-13BBEF921F95}" type="presParOf" srcId="{2513FADF-6AB4-4F12-8640-433F5725FAEA}" destId="{602021CB-CBA1-4CD7-A635-E6E17C8A2A09}" srcOrd="0" destOrd="0" presId="urn:microsoft.com/office/officeart/2008/layout/CircleAccentTimeline"/>
    <dgm:cxn modelId="{AB6D2E85-4F15-4379-A070-CCB6F183997C}" type="presParOf" srcId="{2513FADF-6AB4-4F12-8640-433F5725FAEA}" destId="{8B5B4C22-681F-4F76-843B-9809A65D03B1}" srcOrd="1" destOrd="0" presId="urn:microsoft.com/office/officeart/2008/layout/CircleAccentTimeline"/>
    <dgm:cxn modelId="{BC65B7F1-5EF3-4DE1-B8B1-09C49676DC29}" type="presParOf" srcId="{2513FADF-6AB4-4F12-8640-433F5725FAEA}" destId="{6C9D1048-A73F-4440-996E-C3072B63A367}" srcOrd="2" destOrd="0" presId="urn:microsoft.com/office/officeart/2008/layout/CircleAccentTimeline"/>
    <dgm:cxn modelId="{2B9B5653-2039-4D60-B35A-E11837C63070}" type="presParOf" srcId="{92F1CF16-FE79-4360-B825-7F379E326E23}" destId="{DEC0B14B-935A-4524-B933-296D418FC242}" srcOrd="42" destOrd="0" presId="urn:microsoft.com/office/officeart/2008/layout/CircleAccentTimeline"/>
    <dgm:cxn modelId="{70BB606A-105B-4CBD-A096-32B507200A64}" type="presParOf" srcId="{92F1CF16-FE79-4360-B825-7F379E326E23}" destId="{7A17522A-E4EA-4727-A8EA-0D310195E63A}" srcOrd="43" destOrd="0" presId="urn:microsoft.com/office/officeart/2008/layout/CircleAccentTimeline"/>
    <dgm:cxn modelId="{EBFF273C-FFCB-4B62-AC46-8287056B3738}" type="presParOf" srcId="{92F1CF16-FE79-4360-B825-7F379E326E23}" destId="{1ED9244A-4CBF-4A5C-ADC0-15AA06586705}" srcOrd="44" destOrd="0" presId="urn:microsoft.com/office/officeart/2008/layout/CircleAccentTimeline"/>
    <dgm:cxn modelId="{DCBEC387-D2F4-443B-9D2F-65561EF1308F}" type="presParOf" srcId="{1ED9244A-4CBF-4A5C-ADC0-15AA06586705}" destId="{E1A52812-C7CC-4D31-9FDD-DC3DE352C8B2}" srcOrd="0" destOrd="0" presId="urn:microsoft.com/office/officeart/2008/layout/CircleAccentTimeline"/>
    <dgm:cxn modelId="{9E74A3F9-0AAE-4D62-AECB-977337ED35DB}" type="presParOf" srcId="{1ED9244A-4CBF-4A5C-ADC0-15AA06586705}" destId="{DC56A257-660E-4CC3-B8DD-F0C3A7B5F594}" srcOrd="1" destOrd="0" presId="urn:microsoft.com/office/officeart/2008/layout/CircleAccentTimeline"/>
    <dgm:cxn modelId="{E09846B7-3734-4ACB-9330-03CC2EDB7596}" type="presParOf" srcId="{1ED9244A-4CBF-4A5C-ADC0-15AA06586705}" destId="{E4A2E3B9-C148-45FE-BFD2-CEFC21F5FA85}" srcOrd="2" destOrd="0" presId="urn:microsoft.com/office/officeart/2008/layout/CircleAccentTimeline"/>
    <dgm:cxn modelId="{0DE4C0C8-F746-4D77-BC48-568AD02EC647}" type="presParOf" srcId="{92F1CF16-FE79-4360-B825-7F379E326E23}" destId="{18F4DC0F-540A-4082-957C-97FAB62C49E8}" srcOrd="45" destOrd="0" presId="urn:microsoft.com/office/officeart/2008/layout/CircleAccentTimeline"/>
    <dgm:cxn modelId="{AD236C61-4F4E-4B9F-A7C7-36F26DC4C2AF}" type="presParOf" srcId="{92F1CF16-FE79-4360-B825-7F379E326E23}" destId="{B3D43551-4AE5-41E2-B906-7D28F5802DB9}" srcOrd="46" destOrd="0" presId="urn:microsoft.com/office/officeart/2008/layout/CircleAccentTimeline"/>
    <dgm:cxn modelId="{DDEA40DE-D344-4342-A1BA-8DFF0D899FE4}" type="presParOf" srcId="{92F1CF16-FE79-4360-B825-7F379E326E23}" destId="{D0AE462E-86AA-42EB-9BAF-45AF3E3C0B38}" srcOrd="47" destOrd="0" presId="urn:microsoft.com/office/officeart/2008/layout/CircleAccentTimeline"/>
    <dgm:cxn modelId="{F0DD9316-74FD-4D5E-8F4F-BF1587CE63DE}" type="presParOf" srcId="{92F1CF16-FE79-4360-B825-7F379E326E23}" destId="{CB4A8068-D463-454E-BEA1-1D3A8548A977}" srcOrd="48" destOrd="0" presId="urn:microsoft.com/office/officeart/2008/layout/CircleAccentTimeline"/>
    <dgm:cxn modelId="{E7F743B8-03B1-4774-816B-8AC09D260934}" type="presParOf" srcId="{CB4A8068-D463-454E-BEA1-1D3A8548A977}" destId="{93099B22-444E-4A21-A1A9-2D62A394C217}" srcOrd="0" destOrd="0" presId="urn:microsoft.com/office/officeart/2008/layout/CircleAccentTimeline"/>
    <dgm:cxn modelId="{432EB7E1-244E-4B6D-8AF9-05802B7D7F8A}" type="presParOf" srcId="{CB4A8068-D463-454E-BEA1-1D3A8548A977}" destId="{1A4031AA-BB35-4BFA-96EA-6B0AB11D5A16}" srcOrd="1" destOrd="0" presId="urn:microsoft.com/office/officeart/2008/layout/CircleAccentTimeline"/>
    <dgm:cxn modelId="{7057D1B5-A74F-4CC0-BE3F-A21C11E915EC}" type="presParOf" srcId="{CB4A8068-D463-454E-BEA1-1D3A8548A977}" destId="{ECF70301-123F-42A7-9E0B-5D203E2B2CE2}" srcOrd="2" destOrd="0" presId="urn:microsoft.com/office/officeart/2008/layout/CircleAccentTimeline"/>
    <dgm:cxn modelId="{8AF5B2DA-8E6F-4EF4-9EC6-BB4CD04243D7}" type="presParOf" srcId="{92F1CF16-FE79-4360-B825-7F379E326E23}" destId="{37625791-3ED7-4E17-83D0-022D93CA6796}" srcOrd="49" destOrd="0" presId="urn:microsoft.com/office/officeart/2008/layout/CircleAccentTimeline"/>
    <dgm:cxn modelId="{9D4368BB-4022-4382-A60A-9EBB2382BFCC}" type="presParOf" srcId="{92F1CF16-FE79-4360-B825-7F379E326E23}" destId="{8F8E74BE-CDC3-4319-9218-11C7214DE949}" srcOrd="50"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11A0B9F-320B-4B0E-ABEF-8B3A52B51E30}" type="doc">
      <dgm:prSet loTypeId="urn:microsoft.com/office/officeart/2008/layout/CircleAccentTimeline" loCatId="process" qsTypeId="urn:microsoft.com/office/officeart/2005/8/quickstyle/3d7" qsCatId="3D" csTypeId="urn:microsoft.com/office/officeart/2005/8/colors/accent5_4" csCatId="accent5" phldr="1"/>
      <dgm:spPr/>
      <dgm:t>
        <a:bodyPr/>
        <a:lstStyle/>
        <a:p>
          <a:endParaRPr lang="nl-NL"/>
        </a:p>
      </dgm:t>
    </dgm:pt>
    <dgm:pt modelId="{F254C715-2311-4887-8166-1C3A4881DE0D}">
      <dgm:prSet phldrT="[Tekst]"/>
      <dgm:spPr/>
      <dgm:t>
        <a:bodyPr/>
        <a:lstStyle/>
        <a:p>
          <a:r>
            <a:rPr lang="nl-NL"/>
            <a:t>Voorjaar 2022 wat gaan we doen?</a:t>
          </a:r>
        </a:p>
      </dgm:t>
    </dgm:pt>
    <dgm:pt modelId="{C7AB0F8C-6FB1-470A-B571-80198F06B4A3}" type="parTrans" cxnId="{14A7015F-9ACC-4B93-B792-93E45E322D5F}">
      <dgm:prSet/>
      <dgm:spPr/>
      <dgm:t>
        <a:bodyPr/>
        <a:lstStyle/>
        <a:p>
          <a:endParaRPr lang="nl-NL"/>
        </a:p>
      </dgm:t>
    </dgm:pt>
    <dgm:pt modelId="{7E939563-CCF5-4960-916F-94EEB2F787F9}" type="sibTrans" cxnId="{14A7015F-9ACC-4B93-B792-93E45E322D5F}">
      <dgm:prSet/>
      <dgm:spPr/>
      <dgm:t>
        <a:bodyPr/>
        <a:lstStyle/>
        <a:p>
          <a:endParaRPr lang="nl-NL"/>
        </a:p>
      </dgm:t>
    </dgm:pt>
    <dgm:pt modelId="{1898D8EE-1018-4CDF-881B-DA31C6D2B024}">
      <dgm:prSet phldrT="[Tekst]"/>
      <dgm:spPr/>
      <dgm:t>
        <a:bodyPr/>
        <a:lstStyle/>
        <a:p>
          <a:r>
            <a:rPr lang="nl-NL"/>
            <a:t>Brainstorm diverse</a:t>
          </a:r>
        </a:p>
      </dgm:t>
    </dgm:pt>
    <dgm:pt modelId="{6BEC4BE9-5E11-4C3F-B705-7249747A8C19}" type="parTrans" cxnId="{7A863603-A9C6-4D38-9241-A7B8BC68AEC7}">
      <dgm:prSet/>
      <dgm:spPr/>
      <dgm:t>
        <a:bodyPr/>
        <a:lstStyle/>
        <a:p>
          <a:endParaRPr lang="nl-NL"/>
        </a:p>
      </dgm:t>
    </dgm:pt>
    <dgm:pt modelId="{16614D87-6193-4951-B1A9-C936AEFD5367}" type="sibTrans" cxnId="{7A863603-A9C6-4D38-9241-A7B8BC68AEC7}">
      <dgm:prSet/>
      <dgm:spPr/>
      <dgm:t>
        <a:bodyPr/>
        <a:lstStyle/>
        <a:p>
          <a:endParaRPr lang="nl-NL"/>
        </a:p>
      </dgm:t>
    </dgm:pt>
    <dgm:pt modelId="{9BF30739-5AC8-406C-B147-3AD0FA800926}">
      <dgm:prSet phldrT="[Tekst]"/>
      <dgm:spPr/>
      <dgm:t>
        <a:bodyPr/>
        <a:lstStyle/>
        <a:p>
          <a:r>
            <a:rPr lang="nl-NL"/>
            <a:t>Eigenvragen omzetten naar adviesnotie</a:t>
          </a:r>
        </a:p>
      </dgm:t>
    </dgm:pt>
    <dgm:pt modelId="{FF3BF066-3A21-4680-AF52-F77E82BF3523}" type="parTrans" cxnId="{7BDA2D8B-260E-41CF-A04E-5EA435C87AE7}">
      <dgm:prSet/>
      <dgm:spPr/>
      <dgm:t>
        <a:bodyPr/>
        <a:lstStyle/>
        <a:p>
          <a:endParaRPr lang="nl-NL"/>
        </a:p>
      </dgm:t>
    </dgm:pt>
    <dgm:pt modelId="{6B628FAC-1EFE-4889-B7BB-A75033C8B588}" type="sibTrans" cxnId="{7BDA2D8B-260E-41CF-A04E-5EA435C87AE7}">
      <dgm:prSet/>
      <dgm:spPr/>
      <dgm:t>
        <a:bodyPr/>
        <a:lstStyle/>
        <a:p>
          <a:endParaRPr lang="nl-NL"/>
        </a:p>
      </dgm:t>
    </dgm:pt>
    <dgm:pt modelId="{92F1CF16-FE79-4360-B825-7F379E326E23}" type="pres">
      <dgm:prSet presAssocID="{F11A0B9F-320B-4B0E-ABEF-8B3A52B51E30}" presName="Name0" presStyleCnt="0">
        <dgm:presLayoutVars>
          <dgm:dir/>
        </dgm:presLayoutVars>
      </dgm:prSet>
      <dgm:spPr/>
    </dgm:pt>
    <dgm:pt modelId="{6E361657-1CDD-41A6-A288-FCFFA33B31DA}" type="pres">
      <dgm:prSet presAssocID="{F254C715-2311-4887-8166-1C3A4881DE0D}" presName="parComposite" presStyleCnt="0"/>
      <dgm:spPr/>
    </dgm:pt>
    <dgm:pt modelId="{9D06C865-7C0E-49A5-A263-06F0139B212C}" type="pres">
      <dgm:prSet presAssocID="{F254C715-2311-4887-8166-1C3A4881DE0D}" presName="parBigCircle" presStyleLbl="node0" presStyleIdx="0" presStyleCnt="1"/>
      <dgm:spPr>
        <a:solidFill>
          <a:srgbClr val="F08707"/>
        </a:solidFill>
      </dgm:spPr>
    </dgm:pt>
    <dgm:pt modelId="{3D3ECBD5-9861-4823-A0EB-E3810E8338A5}" type="pres">
      <dgm:prSet presAssocID="{F254C715-2311-4887-8166-1C3A4881DE0D}" presName="parTx" presStyleLbl="revTx" presStyleIdx="0" presStyleCnt="5"/>
      <dgm:spPr/>
    </dgm:pt>
    <dgm:pt modelId="{5D2D0ACB-FFEE-4C16-A0EC-F7B67A0EF19A}" type="pres">
      <dgm:prSet presAssocID="{F254C715-2311-4887-8166-1C3A4881DE0D}" presName="bSpace" presStyleCnt="0"/>
      <dgm:spPr/>
    </dgm:pt>
    <dgm:pt modelId="{DCC0103B-DEED-4E3B-8FAC-E3DABCCF222B}" type="pres">
      <dgm:prSet presAssocID="{F254C715-2311-4887-8166-1C3A4881DE0D}" presName="parBackupNorm" presStyleCnt="0"/>
      <dgm:spPr/>
    </dgm:pt>
    <dgm:pt modelId="{4B0D7F97-C3B0-469C-AF17-EBA6BC3F6941}" type="pres">
      <dgm:prSet presAssocID="{7E939563-CCF5-4960-916F-94EEB2F787F9}" presName="parSpace" presStyleCnt="0"/>
      <dgm:spPr/>
    </dgm:pt>
    <dgm:pt modelId="{36E62596-5D23-4D4D-9A71-605328980686}" type="pres">
      <dgm:prSet presAssocID="{1898D8EE-1018-4CDF-881B-DA31C6D2B024}" presName="desBackupLeftNorm" presStyleCnt="0"/>
      <dgm:spPr/>
    </dgm:pt>
    <dgm:pt modelId="{0E731CB3-1687-4353-8B7D-DD5FD0A5329A}" type="pres">
      <dgm:prSet presAssocID="{1898D8EE-1018-4CDF-881B-DA31C6D2B024}" presName="desComposite" presStyleCnt="0"/>
      <dgm:spPr/>
    </dgm:pt>
    <dgm:pt modelId="{B68A2B09-AF8C-45C0-9566-C3A6591707D8}" type="pres">
      <dgm:prSet presAssocID="{1898D8EE-1018-4CDF-881B-DA31C6D2B024}" presName="desCircle" presStyleLbl="node1" presStyleIdx="0" presStyleCnt="2"/>
      <dgm:spPr>
        <a:solidFill>
          <a:srgbClr val="00B0F0"/>
        </a:solidFill>
      </dgm:spPr>
    </dgm:pt>
    <dgm:pt modelId="{F6342078-120D-4E91-8DD3-4FFB486E503E}" type="pres">
      <dgm:prSet presAssocID="{1898D8EE-1018-4CDF-881B-DA31C6D2B024}" presName="chTx" presStyleLbl="revTx" presStyleIdx="1" presStyleCnt="5"/>
      <dgm:spPr/>
    </dgm:pt>
    <dgm:pt modelId="{C6F12EC1-918C-4C52-9685-CCCF672A4A63}" type="pres">
      <dgm:prSet presAssocID="{1898D8EE-1018-4CDF-881B-DA31C6D2B024}" presName="desTx" presStyleLbl="revTx" presStyleIdx="2" presStyleCnt="5">
        <dgm:presLayoutVars>
          <dgm:bulletEnabled val="1"/>
        </dgm:presLayoutVars>
      </dgm:prSet>
      <dgm:spPr/>
    </dgm:pt>
    <dgm:pt modelId="{35318264-CF3D-4988-A56F-48604A993922}" type="pres">
      <dgm:prSet presAssocID="{1898D8EE-1018-4CDF-881B-DA31C6D2B024}" presName="desBackupRightNorm" presStyleCnt="0"/>
      <dgm:spPr/>
    </dgm:pt>
    <dgm:pt modelId="{204BAC10-EA89-47C3-B269-1FC1FEE67FB9}" type="pres">
      <dgm:prSet presAssocID="{16614D87-6193-4951-B1A9-C936AEFD5367}" presName="desSpace" presStyleCnt="0"/>
      <dgm:spPr/>
    </dgm:pt>
    <dgm:pt modelId="{BB26024F-B874-455B-AA37-8F41C3B5F2FD}" type="pres">
      <dgm:prSet presAssocID="{9BF30739-5AC8-406C-B147-3AD0FA800926}" presName="desBackupLeftNorm" presStyleCnt="0"/>
      <dgm:spPr/>
    </dgm:pt>
    <dgm:pt modelId="{0072A9D9-A9BD-4892-B2C1-EEFDEF332643}" type="pres">
      <dgm:prSet presAssocID="{9BF30739-5AC8-406C-B147-3AD0FA800926}" presName="desComposite" presStyleCnt="0"/>
      <dgm:spPr/>
    </dgm:pt>
    <dgm:pt modelId="{5F379097-A10C-45AA-BFBA-12DA55A95DBB}" type="pres">
      <dgm:prSet presAssocID="{9BF30739-5AC8-406C-B147-3AD0FA800926}" presName="desCircle" presStyleLbl="node1" presStyleIdx="1" presStyleCnt="2"/>
      <dgm:spPr>
        <a:solidFill>
          <a:srgbClr val="00B0F0"/>
        </a:solidFill>
      </dgm:spPr>
    </dgm:pt>
    <dgm:pt modelId="{CB285F23-013D-41B7-8DD6-8F16B6E831F3}" type="pres">
      <dgm:prSet presAssocID="{9BF30739-5AC8-406C-B147-3AD0FA800926}" presName="chTx" presStyleLbl="revTx" presStyleIdx="3" presStyleCnt="5"/>
      <dgm:spPr/>
    </dgm:pt>
    <dgm:pt modelId="{2B31314C-8303-4E88-86E2-ADDE822A3E70}" type="pres">
      <dgm:prSet presAssocID="{9BF30739-5AC8-406C-B147-3AD0FA800926}" presName="desTx" presStyleLbl="revTx" presStyleIdx="4" presStyleCnt="5">
        <dgm:presLayoutVars>
          <dgm:bulletEnabled val="1"/>
        </dgm:presLayoutVars>
      </dgm:prSet>
      <dgm:spPr/>
    </dgm:pt>
    <dgm:pt modelId="{69B2DA84-55A0-4BCC-9536-602F04F5C228}" type="pres">
      <dgm:prSet presAssocID="{9BF30739-5AC8-406C-B147-3AD0FA800926}" presName="desBackupRightNorm" presStyleCnt="0"/>
      <dgm:spPr/>
    </dgm:pt>
    <dgm:pt modelId="{2AC5F479-D345-4376-BF29-B1CA91C1324A}" type="pres">
      <dgm:prSet presAssocID="{6B628FAC-1EFE-4889-B7BB-A75033C8B588}" presName="desSpace" presStyleCnt="0"/>
      <dgm:spPr/>
    </dgm:pt>
  </dgm:ptLst>
  <dgm:cxnLst>
    <dgm:cxn modelId="{7A863603-A9C6-4D38-9241-A7B8BC68AEC7}" srcId="{F254C715-2311-4887-8166-1C3A4881DE0D}" destId="{1898D8EE-1018-4CDF-881B-DA31C6D2B024}" srcOrd="0" destOrd="0" parTransId="{6BEC4BE9-5E11-4C3F-B705-7249747A8C19}" sibTransId="{16614D87-6193-4951-B1A9-C936AEFD5367}"/>
    <dgm:cxn modelId="{D0EEF615-7DE6-49CE-9C4C-48975EBEE5AD}" type="presOf" srcId="{9BF30739-5AC8-406C-B147-3AD0FA800926}" destId="{CB285F23-013D-41B7-8DD6-8F16B6E831F3}" srcOrd="0" destOrd="0" presId="urn:microsoft.com/office/officeart/2008/layout/CircleAccentTimeline"/>
    <dgm:cxn modelId="{14A7015F-9ACC-4B93-B792-93E45E322D5F}" srcId="{F11A0B9F-320B-4B0E-ABEF-8B3A52B51E30}" destId="{F254C715-2311-4887-8166-1C3A4881DE0D}" srcOrd="0" destOrd="0" parTransId="{C7AB0F8C-6FB1-470A-B571-80198F06B4A3}" sibTransId="{7E939563-CCF5-4960-916F-94EEB2F787F9}"/>
    <dgm:cxn modelId="{7BDA2D8B-260E-41CF-A04E-5EA435C87AE7}" srcId="{F254C715-2311-4887-8166-1C3A4881DE0D}" destId="{9BF30739-5AC8-406C-B147-3AD0FA800926}" srcOrd="1" destOrd="0" parTransId="{FF3BF066-3A21-4680-AF52-F77E82BF3523}" sibTransId="{6B628FAC-1EFE-4889-B7BB-A75033C8B588}"/>
    <dgm:cxn modelId="{FD8DF7D7-E31F-4702-AEA4-AAE3512D9A6E}" type="presOf" srcId="{F254C715-2311-4887-8166-1C3A4881DE0D}" destId="{3D3ECBD5-9861-4823-A0EB-E3810E8338A5}" srcOrd="0" destOrd="0" presId="urn:microsoft.com/office/officeart/2008/layout/CircleAccentTimeline"/>
    <dgm:cxn modelId="{13A5D1ED-D435-415D-99AE-E34823FD965F}" type="presOf" srcId="{1898D8EE-1018-4CDF-881B-DA31C6D2B024}" destId="{F6342078-120D-4E91-8DD3-4FFB486E503E}" srcOrd="0" destOrd="0" presId="urn:microsoft.com/office/officeart/2008/layout/CircleAccentTimeline"/>
    <dgm:cxn modelId="{EFB644F3-A022-445D-A076-44CC605456A6}" type="presOf" srcId="{F11A0B9F-320B-4B0E-ABEF-8B3A52B51E30}" destId="{92F1CF16-FE79-4360-B825-7F379E326E23}" srcOrd="0" destOrd="0" presId="urn:microsoft.com/office/officeart/2008/layout/CircleAccentTimeline"/>
    <dgm:cxn modelId="{31DD174A-D430-4099-9D49-7603DBF7291A}" type="presParOf" srcId="{92F1CF16-FE79-4360-B825-7F379E326E23}" destId="{6E361657-1CDD-41A6-A288-FCFFA33B31DA}" srcOrd="0" destOrd="0" presId="urn:microsoft.com/office/officeart/2008/layout/CircleAccentTimeline"/>
    <dgm:cxn modelId="{355A36C9-A36E-4162-9F49-55E00108A84E}" type="presParOf" srcId="{6E361657-1CDD-41A6-A288-FCFFA33B31DA}" destId="{9D06C865-7C0E-49A5-A263-06F0139B212C}" srcOrd="0" destOrd="0" presId="urn:microsoft.com/office/officeart/2008/layout/CircleAccentTimeline"/>
    <dgm:cxn modelId="{08E5391B-F4C8-4E3D-9B83-8CD7BF15B087}" type="presParOf" srcId="{6E361657-1CDD-41A6-A288-FCFFA33B31DA}" destId="{3D3ECBD5-9861-4823-A0EB-E3810E8338A5}" srcOrd="1" destOrd="0" presId="urn:microsoft.com/office/officeart/2008/layout/CircleAccentTimeline"/>
    <dgm:cxn modelId="{E9E1033E-8C8E-45AF-B980-5E90DD4F5BB0}" type="presParOf" srcId="{6E361657-1CDD-41A6-A288-FCFFA33B31DA}" destId="{5D2D0ACB-FFEE-4C16-A0EC-F7B67A0EF19A}" srcOrd="2" destOrd="0" presId="urn:microsoft.com/office/officeart/2008/layout/CircleAccentTimeline"/>
    <dgm:cxn modelId="{1632D8B9-6970-47BF-A520-27749D05D75F}" type="presParOf" srcId="{92F1CF16-FE79-4360-B825-7F379E326E23}" destId="{DCC0103B-DEED-4E3B-8FAC-E3DABCCF222B}" srcOrd="1" destOrd="0" presId="urn:microsoft.com/office/officeart/2008/layout/CircleAccentTimeline"/>
    <dgm:cxn modelId="{F792302D-627C-491A-8C9A-028A42C1EBD6}" type="presParOf" srcId="{92F1CF16-FE79-4360-B825-7F379E326E23}" destId="{4B0D7F97-C3B0-469C-AF17-EBA6BC3F6941}" srcOrd="2" destOrd="0" presId="urn:microsoft.com/office/officeart/2008/layout/CircleAccentTimeline"/>
    <dgm:cxn modelId="{E550C680-3074-486F-8FFA-AD5B236D7F9D}" type="presParOf" srcId="{92F1CF16-FE79-4360-B825-7F379E326E23}" destId="{36E62596-5D23-4D4D-9A71-605328980686}" srcOrd="3" destOrd="0" presId="urn:microsoft.com/office/officeart/2008/layout/CircleAccentTimeline"/>
    <dgm:cxn modelId="{EFAE502E-EFD2-4C08-B1FF-0023BA2A7CD4}" type="presParOf" srcId="{92F1CF16-FE79-4360-B825-7F379E326E23}" destId="{0E731CB3-1687-4353-8B7D-DD5FD0A5329A}" srcOrd="4" destOrd="0" presId="urn:microsoft.com/office/officeart/2008/layout/CircleAccentTimeline"/>
    <dgm:cxn modelId="{EBDDD223-72D1-425E-B692-6CFB6FEC3F5E}" type="presParOf" srcId="{0E731CB3-1687-4353-8B7D-DD5FD0A5329A}" destId="{B68A2B09-AF8C-45C0-9566-C3A6591707D8}" srcOrd="0" destOrd="0" presId="urn:microsoft.com/office/officeart/2008/layout/CircleAccentTimeline"/>
    <dgm:cxn modelId="{87660D07-BE95-4CE8-9DE0-08A1A81AB2BD}" type="presParOf" srcId="{0E731CB3-1687-4353-8B7D-DD5FD0A5329A}" destId="{F6342078-120D-4E91-8DD3-4FFB486E503E}" srcOrd="1" destOrd="0" presId="urn:microsoft.com/office/officeart/2008/layout/CircleAccentTimeline"/>
    <dgm:cxn modelId="{4961AD72-6D6A-47C0-8139-0B7294D8C2C2}" type="presParOf" srcId="{0E731CB3-1687-4353-8B7D-DD5FD0A5329A}" destId="{C6F12EC1-918C-4C52-9685-CCCF672A4A63}" srcOrd="2" destOrd="0" presId="urn:microsoft.com/office/officeart/2008/layout/CircleAccentTimeline"/>
    <dgm:cxn modelId="{5C5123BD-147F-4423-8680-EC79CA188367}" type="presParOf" srcId="{92F1CF16-FE79-4360-B825-7F379E326E23}" destId="{35318264-CF3D-4988-A56F-48604A993922}" srcOrd="5" destOrd="0" presId="urn:microsoft.com/office/officeart/2008/layout/CircleAccentTimeline"/>
    <dgm:cxn modelId="{8AF9F66C-D5A1-477D-9C1A-659102380EC1}" type="presParOf" srcId="{92F1CF16-FE79-4360-B825-7F379E326E23}" destId="{204BAC10-EA89-47C3-B269-1FC1FEE67FB9}" srcOrd="6" destOrd="0" presId="urn:microsoft.com/office/officeart/2008/layout/CircleAccentTimeline"/>
    <dgm:cxn modelId="{7E136D20-87D5-45F0-A6E9-A03A2F644091}" type="presParOf" srcId="{92F1CF16-FE79-4360-B825-7F379E326E23}" destId="{BB26024F-B874-455B-AA37-8F41C3B5F2FD}" srcOrd="7" destOrd="0" presId="urn:microsoft.com/office/officeart/2008/layout/CircleAccentTimeline"/>
    <dgm:cxn modelId="{3F035666-824D-437C-8CA8-E46EC581AC57}" type="presParOf" srcId="{92F1CF16-FE79-4360-B825-7F379E326E23}" destId="{0072A9D9-A9BD-4892-B2C1-EEFDEF332643}" srcOrd="8" destOrd="0" presId="urn:microsoft.com/office/officeart/2008/layout/CircleAccentTimeline"/>
    <dgm:cxn modelId="{0B94AFB8-00A7-4C94-A063-2F26D3E688FC}" type="presParOf" srcId="{0072A9D9-A9BD-4892-B2C1-EEFDEF332643}" destId="{5F379097-A10C-45AA-BFBA-12DA55A95DBB}" srcOrd="0" destOrd="0" presId="urn:microsoft.com/office/officeart/2008/layout/CircleAccentTimeline"/>
    <dgm:cxn modelId="{ED346BFE-75DA-4237-8C96-86D5CDFFB367}" type="presParOf" srcId="{0072A9D9-A9BD-4892-B2C1-EEFDEF332643}" destId="{CB285F23-013D-41B7-8DD6-8F16B6E831F3}" srcOrd="1" destOrd="0" presId="urn:microsoft.com/office/officeart/2008/layout/CircleAccentTimeline"/>
    <dgm:cxn modelId="{4D14D273-0E13-4B84-AF6C-926D2FD4F33C}" type="presParOf" srcId="{0072A9D9-A9BD-4892-B2C1-EEFDEF332643}" destId="{2B31314C-8303-4E88-86E2-ADDE822A3E70}" srcOrd="2" destOrd="0" presId="urn:microsoft.com/office/officeart/2008/layout/CircleAccentTimeline"/>
    <dgm:cxn modelId="{D3060231-FE16-4C46-BFE0-3CB281573F64}" type="presParOf" srcId="{92F1CF16-FE79-4360-B825-7F379E326E23}" destId="{69B2DA84-55A0-4BCC-9536-602F04F5C228}" srcOrd="9" destOrd="0" presId="urn:microsoft.com/office/officeart/2008/layout/CircleAccentTimeline"/>
    <dgm:cxn modelId="{B57A01F2-3771-47EB-B722-901E680EF62C}" type="presParOf" srcId="{92F1CF16-FE79-4360-B825-7F379E326E23}" destId="{2AC5F479-D345-4376-BF29-B1CA91C1324A}" srcOrd="10"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11A0B9F-320B-4B0E-ABEF-8B3A52B51E30}" type="doc">
      <dgm:prSet loTypeId="urn:microsoft.com/office/officeart/2008/layout/CircleAccentTimeline" loCatId="process" qsTypeId="urn:microsoft.com/office/officeart/2005/8/quickstyle/3d7" qsCatId="3D" csTypeId="urn:microsoft.com/office/officeart/2005/8/colors/accent5_4" csCatId="accent5" phldr="1"/>
      <dgm:spPr/>
      <dgm:t>
        <a:bodyPr/>
        <a:lstStyle/>
        <a:p>
          <a:endParaRPr lang="nl-NL"/>
        </a:p>
      </dgm:t>
    </dgm:pt>
    <dgm:pt modelId="{1488DF92-C320-407E-A9A7-ED76B2FE3B80}">
      <dgm:prSet phldrT="[Tekst]"/>
      <dgm:spPr/>
      <dgm:t>
        <a:bodyPr/>
        <a:lstStyle/>
        <a:p>
          <a:r>
            <a:rPr lang="nl-NL"/>
            <a:t>Winter 2022-2023 wisseling van de wacht</a:t>
          </a:r>
        </a:p>
      </dgm:t>
    </dgm:pt>
    <dgm:pt modelId="{5F484BDC-E6AB-43D5-94D5-CA201C430531}" type="parTrans" cxnId="{74577C12-FAEA-4C56-93B7-D6ADFA8F3079}">
      <dgm:prSet/>
      <dgm:spPr/>
      <dgm:t>
        <a:bodyPr/>
        <a:lstStyle/>
        <a:p>
          <a:endParaRPr lang="nl-NL"/>
        </a:p>
      </dgm:t>
    </dgm:pt>
    <dgm:pt modelId="{C760842B-20BE-41FC-A772-04FA3ECD38A7}" type="sibTrans" cxnId="{74577C12-FAEA-4C56-93B7-D6ADFA8F3079}">
      <dgm:prSet/>
      <dgm:spPr/>
      <dgm:t>
        <a:bodyPr/>
        <a:lstStyle/>
        <a:p>
          <a:endParaRPr lang="nl-NL"/>
        </a:p>
      </dgm:t>
    </dgm:pt>
    <dgm:pt modelId="{B4C78502-DD4C-4B7B-8D07-E0B8A6C39657}">
      <dgm:prSet phldrT="[Tekst]"/>
      <dgm:spPr/>
      <dgm:t>
        <a:bodyPr/>
        <a:lstStyle/>
        <a:p>
          <a:r>
            <a:rPr lang="nl-NL"/>
            <a:t>Juni 2022 eerste versie advies notitie</a:t>
          </a:r>
        </a:p>
      </dgm:t>
    </dgm:pt>
    <dgm:pt modelId="{7DB4DE60-AA28-4BB8-AEEC-ABED4AD3012B}" type="parTrans" cxnId="{15CEE80D-FF2C-4F83-BEA5-21C0B134C19D}">
      <dgm:prSet/>
      <dgm:spPr/>
      <dgm:t>
        <a:bodyPr/>
        <a:lstStyle/>
        <a:p>
          <a:endParaRPr lang="nl-NL"/>
        </a:p>
      </dgm:t>
    </dgm:pt>
    <dgm:pt modelId="{F56459A7-6C82-43B0-BFAA-65BCE965DC1F}" type="sibTrans" cxnId="{15CEE80D-FF2C-4F83-BEA5-21C0B134C19D}">
      <dgm:prSet/>
      <dgm:spPr/>
      <dgm:t>
        <a:bodyPr/>
        <a:lstStyle/>
        <a:p>
          <a:endParaRPr lang="nl-NL"/>
        </a:p>
      </dgm:t>
    </dgm:pt>
    <dgm:pt modelId="{5138C3EF-9026-4447-BC1B-142B47959035}">
      <dgm:prSet phldrT="[Tekst]"/>
      <dgm:spPr/>
      <dgm:t>
        <a:bodyPr/>
        <a:lstStyle/>
        <a:p>
          <a:r>
            <a:rPr lang="nl-NL"/>
            <a:t>Praten en  zaaien</a:t>
          </a:r>
        </a:p>
      </dgm:t>
    </dgm:pt>
    <dgm:pt modelId="{5226A9A3-93C5-401B-B636-686C8BB3C32A}" type="parTrans" cxnId="{6475FE48-372F-4FD3-B281-CE0627F13D69}">
      <dgm:prSet/>
      <dgm:spPr/>
      <dgm:t>
        <a:bodyPr/>
        <a:lstStyle/>
        <a:p>
          <a:endParaRPr lang="nl-NL"/>
        </a:p>
      </dgm:t>
    </dgm:pt>
    <dgm:pt modelId="{ED318E2C-297A-4F3A-B5E5-6EE793B77FEB}" type="sibTrans" cxnId="{6475FE48-372F-4FD3-B281-CE0627F13D69}">
      <dgm:prSet/>
      <dgm:spPr/>
      <dgm:t>
        <a:bodyPr/>
        <a:lstStyle/>
        <a:p>
          <a:endParaRPr lang="nl-NL"/>
        </a:p>
      </dgm:t>
    </dgm:pt>
    <dgm:pt modelId="{AD059EA2-C632-4D45-B399-F3F591E85126}">
      <dgm:prSet phldrT="[Tekst]"/>
      <dgm:spPr/>
      <dgm:t>
        <a:bodyPr/>
        <a:lstStyle/>
        <a:p>
          <a:r>
            <a:rPr lang="nl-NL"/>
            <a:t>November 2022 bijeenkomst in de groen afslag</a:t>
          </a:r>
        </a:p>
      </dgm:t>
    </dgm:pt>
    <dgm:pt modelId="{7F7A59DE-0613-4A4E-9768-1A396E6AD42A}" type="parTrans" cxnId="{C1AD164E-8A14-489C-8A3B-512022013928}">
      <dgm:prSet/>
      <dgm:spPr/>
      <dgm:t>
        <a:bodyPr/>
        <a:lstStyle/>
        <a:p>
          <a:endParaRPr lang="nl-NL"/>
        </a:p>
      </dgm:t>
    </dgm:pt>
    <dgm:pt modelId="{B12916AC-CA81-4422-85E6-49B0CEEBCE11}" type="sibTrans" cxnId="{C1AD164E-8A14-489C-8A3B-512022013928}">
      <dgm:prSet/>
      <dgm:spPr/>
      <dgm:t>
        <a:bodyPr/>
        <a:lstStyle/>
        <a:p>
          <a:endParaRPr lang="nl-NL"/>
        </a:p>
      </dgm:t>
    </dgm:pt>
    <dgm:pt modelId="{CFEEB6E3-FE35-4AB1-8EC0-14C95507DF57}">
      <dgm:prSet phldrT="[Tekst]"/>
      <dgm:spPr/>
      <dgm:t>
        <a:bodyPr/>
        <a:lstStyle/>
        <a:p>
          <a:r>
            <a:rPr lang="nl-NL"/>
            <a:t>Cijfer onderbouwing</a:t>
          </a:r>
        </a:p>
      </dgm:t>
    </dgm:pt>
    <dgm:pt modelId="{FB73DB05-C7B6-4B4B-992B-CB30A3657FD8}" type="parTrans" cxnId="{000AABF8-A1D6-48DB-BDE3-393945336DE7}">
      <dgm:prSet/>
      <dgm:spPr/>
      <dgm:t>
        <a:bodyPr/>
        <a:lstStyle/>
        <a:p>
          <a:endParaRPr lang="nl-NL"/>
        </a:p>
      </dgm:t>
    </dgm:pt>
    <dgm:pt modelId="{298D8CE8-A942-4ADE-BEDA-3A4327F74470}" type="sibTrans" cxnId="{000AABF8-A1D6-48DB-BDE3-393945336DE7}">
      <dgm:prSet/>
      <dgm:spPr/>
      <dgm:t>
        <a:bodyPr/>
        <a:lstStyle/>
        <a:p>
          <a:endParaRPr lang="nl-NL"/>
        </a:p>
      </dgm:t>
    </dgm:pt>
    <dgm:pt modelId="{DED9D468-980B-4EBD-B605-2172D05CAB91}">
      <dgm:prSet phldrT="[Tekst]"/>
      <dgm:spPr/>
      <dgm:t>
        <a:bodyPr/>
        <a:lstStyle/>
        <a:p>
          <a:r>
            <a:rPr lang="nl-NL"/>
            <a:t>Projectplan wordt geschreven</a:t>
          </a:r>
        </a:p>
      </dgm:t>
    </dgm:pt>
    <dgm:pt modelId="{846F6F55-6A76-47EA-A3CD-C1A529B633F6}" type="parTrans" cxnId="{C31C61AA-7A99-4846-A17C-94A6F5C5F40F}">
      <dgm:prSet/>
      <dgm:spPr/>
      <dgm:t>
        <a:bodyPr/>
        <a:lstStyle/>
        <a:p>
          <a:endParaRPr lang="nl-NL"/>
        </a:p>
      </dgm:t>
    </dgm:pt>
    <dgm:pt modelId="{38A5C156-F9A5-4DDB-BB7E-886BC36B910F}" type="sibTrans" cxnId="{C31C61AA-7A99-4846-A17C-94A6F5C5F40F}">
      <dgm:prSet/>
      <dgm:spPr/>
      <dgm:t>
        <a:bodyPr/>
        <a:lstStyle/>
        <a:p>
          <a:endParaRPr lang="nl-NL"/>
        </a:p>
      </dgm:t>
    </dgm:pt>
    <dgm:pt modelId="{92F1CF16-FE79-4360-B825-7F379E326E23}" type="pres">
      <dgm:prSet presAssocID="{F11A0B9F-320B-4B0E-ABEF-8B3A52B51E30}" presName="Name0" presStyleCnt="0">
        <dgm:presLayoutVars>
          <dgm:dir/>
        </dgm:presLayoutVars>
      </dgm:prSet>
      <dgm:spPr/>
    </dgm:pt>
    <dgm:pt modelId="{7A367798-450E-4296-A05C-5B56AFFEF720}" type="pres">
      <dgm:prSet presAssocID="{B4C78502-DD4C-4B7B-8D07-E0B8A6C39657}" presName="parComposite" presStyleCnt="0"/>
      <dgm:spPr/>
    </dgm:pt>
    <dgm:pt modelId="{88B98D8F-4823-40C4-B38C-9B33F0DE87C5}" type="pres">
      <dgm:prSet presAssocID="{B4C78502-DD4C-4B7B-8D07-E0B8A6C39657}" presName="parBigCircle" presStyleLbl="node0" presStyleIdx="0" presStyleCnt="2"/>
      <dgm:spPr>
        <a:solidFill>
          <a:srgbClr val="F08707"/>
        </a:solidFill>
      </dgm:spPr>
    </dgm:pt>
    <dgm:pt modelId="{76B7AFA6-7BA9-4AF5-ACBA-365B621DA21F}" type="pres">
      <dgm:prSet presAssocID="{B4C78502-DD4C-4B7B-8D07-E0B8A6C39657}" presName="parTx" presStyleLbl="revTx" presStyleIdx="0" presStyleCnt="10"/>
      <dgm:spPr/>
    </dgm:pt>
    <dgm:pt modelId="{C152F33D-9C07-4124-9B17-ED5162458955}" type="pres">
      <dgm:prSet presAssocID="{B4C78502-DD4C-4B7B-8D07-E0B8A6C39657}" presName="bSpace" presStyleCnt="0"/>
      <dgm:spPr/>
    </dgm:pt>
    <dgm:pt modelId="{9805A60E-C633-45C6-A944-1C88043673C0}" type="pres">
      <dgm:prSet presAssocID="{B4C78502-DD4C-4B7B-8D07-E0B8A6C39657}" presName="parBackupNorm" presStyleCnt="0"/>
      <dgm:spPr/>
    </dgm:pt>
    <dgm:pt modelId="{245E4692-DF93-4FA7-AAA6-97914A86AAC2}" type="pres">
      <dgm:prSet presAssocID="{F56459A7-6C82-43B0-BFAA-65BCE965DC1F}" presName="parSpace" presStyleCnt="0"/>
      <dgm:spPr/>
    </dgm:pt>
    <dgm:pt modelId="{69151853-69B5-4805-8067-2D2ECF8DE83E}" type="pres">
      <dgm:prSet presAssocID="{5138C3EF-9026-4447-BC1B-142B47959035}" presName="desBackupLeftNorm" presStyleCnt="0"/>
      <dgm:spPr/>
    </dgm:pt>
    <dgm:pt modelId="{84468206-EE50-42D8-A80B-70B9C7167664}" type="pres">
      <dgm:prSet presAssocID="{5138C3EF-9026-4447-BC1B-142B47959035}" presName="desComposite" presStyleCnt="0"/>
      <dgm:spPr/>
    </dgm:pt>
    <dgm:pt modelId="{D25E6616-98CF-4A51-8080-08A4220F2F37}" type="pres">
      <dgm:prSet presAssocID="{5138C3EF-9026-4447-BC1B-142B47959035}" presName="desCircle" presStyleLbl="node1" presStyleIdx="0" presStyleCnt="4"/>
      <dgm:spPr>
        <a:solidFill>
          <a:srgbClr val="00B0F0"/>
        </a:solidFill>
      </dgm:spPr>
    </dgm:pt>
    <dgm:pt modelId="{F99F0103-6CA1-4D7A-B8C6-109F411E35DC}" type="pres">
      <dgm:prSet presAssocID="{5138C3EF-9026-4447-BC1B-142B47959035}" presName="chTx" presStyleLbl="revTx" presStyleIdx="1" presStyleCnt="10"/>
      <dgm:spPr/>
    </dgm:pt>
    <dgm:pt modelId="{5984BD5F-6FE9-45A9-A98B-50C25FC283C5}" type="pres">
      <dgm:prSet presAssocID="{5138C3EF-9026-4447-BC1B-142B47959035}" presName="desTx" presStyleLbl="revTx" presStyleIdx="2" presStyleCnt="10">
        <dgm:presLayoutVars>
          <dgm:bulletEnabled val="1"/>
        </dgm:presLayoutVars>
      </dgm:prSet>
      <dgm:spPr/>
    </dgm:pt>
    <dgm:pt modelId="{C22413F0-B5C8-4904-983C-E182E316668A}" type="pres">
      <dgm:prSet presAssocID="{5138C3EF-9026-4447-BC1B-142B47959035}" presName="desBackupRightNorm" presStyleCnt="0"/>
      <dgm:spPr/>
    </dgm:pt>
    <dgm:pt modelId="{8A11E42E-5E75-4391-A54C-98D9D40EC293}" type="pres">
      <dgm:prSet presAssocID="{ED318E2C-297A-4F3A-B5E5-6EE793B77FEB}" presName="desSpace" presStyleCnt="0"/>
      <dgm:spPr/>
    </dgm:pt>
    <dgm:pt modelId="{DBE3A1F1-5D43-4B13-9869-A2401E6E424E}" type="pres">
      <dgm:prSet presAssocID="{AD059EA2-C632-4D45-B399-F3F591E85126}" presName="desBackupLeftNorm" presStyleCnt="0"/>
      <dgm:spPr/>
    </dgm:pt>
    <dgm:pt modelId="{42A9D2FC-357D-40E4-BBEB-37555D0C08EC}" type="pres">
      <dgm:prSet presAssocID="{AD059EA2-C632-4D45-B399-F3F591E85126}" presName="desComposite" presStyleCnt="0"/>
      <dgm:spPr/>
    </dgm:pt>
    <dgm:pt modelId="{E3F60651-F0F0-49C9-A6DD-2540D7C09B40}" type="pres">
      <dgm:prSet presAssocID="{AD059EA2-C632-4D45-B399-F3F591E85126}" presName="desCircle" presStyleLbl="node1" presStyleIdx="1" presStyleCnt="4"/>
      <dgm:spPr>
        <a:solidFill>
          <a:srgbClr val="00B0F0"/>
        </a:solidFill>
      </dgm:spPr>
    </dgm:pt>
    <dgm:pt modelId="{1F1E20FF-8410-452D-B647-730DA1880562}" type="pres">
      <dgm:prSet presAssocID="{AD059EA2-C632-4D45-B399-F3F591E85126}" presName="chTx" presStyleLbl="revTx" presStyleIdx="3" presStyleCnt="10"/>
      <dgm:spPr/>
    </dgm:pt>
    <dgm:pt modelId="{1B091F2A-3F47-4BE4-BB89-38AFA3196F06}" type="pres">
      <dgm:prSet presAssocID="{AD059EA2-C632-4D45-B399-F3F591E85126}" presName="desTx" presStyleLbl="revTx" presStyleIdx="4" presStyleCnt="10">
        <dgm:presLayoutVars>
          <dgm:bulletEnabled val="1"/>
        </dgm:presLayoutVars>
      </dgm:prSet>
      <dgm:spPr/>
    </dgm:pt>
    <dgm:pt modelId="{BA9F8BDE-4A2F-4D70-AEF8-E0626236AEAB}" type="pres">
      <dgm:prSet presAssocID="{AD059EA2-C632-4D45-B399-F3F591E85126}" presName="desBackupRightNorm" presStyleCnt="0"/>
      <dgm:spPr/>
    </dgm:pt>
    <dgm:pt modelId="{059D3466-FFEF-4A85-85C5-5B9C3938AA24}" type="pres">
      <dgm:prSet presAssocID="{B12916AC-CA81-4422-85E6-49B0CEEBCE11}" presName="desSpace" presStyleCnt="0"/>
      <dgm:spPr/>
    </dgm:pt>
    <dgm:pt modelId="{7FCCFD26-B5F7-4BB0-81D7-2187BCB24BBF}" type="pres">
      <dgm:prSet presAssocID="{1488DF92-C320-407E-A9A7-ED76B2FE3B80}" presName="parComposite" presStyleCnt="0"/>
      <dgm:spPr/>
    </dgm:pt>
    <dgm:pt modelId="{4C229987-2FEC-4DA8-ADC1-19991D300530}" type="pres">
      <dgm:prSet presAssocID="{1488DF92-C320-407E-A9A7-ED76B2FE3B80}" presName="parBigCircle" presStyleLbl="node0" presStyleIdx="1" presStyleCnt="2"/>
      <dgm:spPr>
        <a:solidFill>
          <a:srgbClr val="F08707"/>
        </a:solidFill>
      </dgm:spPr>
    </dgm:pt>
    <dgm:pt modelId="{BC1F24F9-E862-4D1E-BE00-91CA71B55827}" type="pres">
      <dgm:prSet presAssocID="{1488DF92-C320-407E-A9A7-ED76B2FE3B80}" presName="parTx" presStyleLbl="revTx" presStyleIdx="5" presStyleCnt="10"/>
      <dgm:spPr/>
    </dgm:pt>
    <dgm:pt modelId="{05822AA1-BA6E-42B8-8502-B65B30CDB846}" type="pres">
      <dgm:prSet presAssocID="{1488DF92-C320-407E-A9A7-ED76B2FE3B80}" presName="bSpace" presStyleCnt="0"/>
      <dgm:spPr/>
    </dgm:pt>
    <dgm:pt modelId="{2F545248-E907-4D1E-ABA6-B594013E115D}" type="pres">
      <dgm:prSet presAssocID="{1488DF92-C320-407E-A9A7-ED76B2FE3B80}" presName="parBackupNorm" presStyleCnt="0"/>
      <dgm:spPr/>
    </dgm:pt>
    <dgm:pt modelId="{0D2B59CB-62D5-4583-916F-20CE3890F1C8}" type="pres">
      <dgm:prSet presAssocID="{C760842B-20BE-41FC-A772-04FA3ECD38A7}" presName="parSpace" presStyleCnt="0"/>
      <dgm:spPr/>
    </dgm:pt>
    <dgm:pt modelId="{12883512-8E13-441F-BEEB-C178BA560EBE}" type="pres">
      <dgm:prSet presAssocID="{CFEEB6E3-FE35-4AB1-8EC0-14C95507DF57}" presName="desBackupLeftNorm" presStyleCnt="0"/>
      <dgm:spPr/>
    </dgm:pt>
    <dgm:pt modelId="{FE0493DF-57A8-4BA0-B660-57C0A968EF26}" type="pres">
      <dgm:prSet presAssocID="{CFEEB6E3-FE35-4AB1-8EC0-14C95507DF57}" presName="desComposite" presStyleCnt="0"/>
      <dgm:spPr/>
    </dgm:pt>
    <dgm:pt modelId="{4C05DDE6-102F-4963-AB6A-916B17D98D97}" type="pres">
      <dgm:prSet presAssocID="{CFEEB6E3-FE35-4AB1-8EC0-14C95507DF57}" presName="desCircle" presStyleLbl="node1" presStyleIdx="2" presStyleCnt="4"/>
      <dgm:spPr>
        <a:solidFill>
          <a:srgbClr val="00B0F0"/>
        </a:solidFill>
      </dgm:spPr>
    </dgm:pt>
    <dgm:pt modelId="{AFAE326B-8973-4628-BBDF-8F9B2BD27F00}" type="pres">
      <dgm:prSet presAssocID="{CFEEB6E3-FE35-4AB1-8EC0-14C95507DF57}" presName="chTx" presStyleLbl="revTx" presStyleIdx="6" presStyleCnt="10"/>
      <dgm:spPr/>
    </dgm:pt>
    <dgm:pt modelId="{B5A74D07-201B-471D-8514-9C67BAFB1F1A}" type="pres">
      <dgm:prSet presAssocID="{CFEEB6E3-FE35-4AB1-8EC0-14C95507DF57}" presName="desTx" presStyleLbl="revTx" presStyleIdx="7" presStyleCnt="10">
        <dgm:presLayoutVars>
          <dgm:bulletEnabled val="1"/>
        </dgm:presLayoutVars>
      </dgm:prSet>
      <dgm:spPr/>
    </dgm:pt>
    <dgm:pt modelId="{2FAFC4D0-262D-4375-B5BE-5CAB80E130C5}" type="pres">
      <dgm:prSet presAssocID="{CFEEB6E3-FE35-4AB1-8EC0-14C95507DF57}" presName="desBackupRightNorm" presStyleCnt="0"/>
      <dgm:spPr/>
    </dgm:pt>
    <dgm:pt modelId="{DCFB073E-E9B8-4952-83A7-75F94EA26132}" type="pres">
      <dgm:prSet presAssocID="{298D8CE8-A942-4ADE-BEDA-3A4327F74470}" presName="desSpace" presStyleCnt="0"/>
      <dgm:spPr/>
    </dgm:pt>
    <dgm:pt modelId="{D79589F4-B161-4376-B8AC-9DE04115CEA4}" type="pres">
      <dgm:prSet presAssocID="{DED9D468-980B-4EBD-B605-2172D05CAB91}" presName="desBackupLeftNorm" presStyleCnt="0"/>
      <dgm:spPr/>
    </dgm:pt>
    <dgm:pt modelId="{01F01751-4631-4367-8F56-3CAB6B8FC90A}" type="pres">
      <dgm:prSet presAssocID="{DED9D468-980B-4EBD-B605-2172D05CAB91}" presName="desComposite" presStyleCnt="0"/>
      <dgm:spPr/>
    </dgm:pt>
    <dgm:pt modelId="{55984139-EAF6-47C8-B6B8-C951809285FE}" type="pres">
      <dgm:prSet presAssocID="{DED9D468-980B-4EBD-B605-2172D05CAB91}" presName="desCircle" presStyleLbl="node1" presStyleIdx="3" presStyleCnt="4"/>
      <dgm:spPr>
        <a:solidFill>
          <a:srgbClr val="00B0F0"/>
        </a:solidFill>
      </dgm:spPr>
    </dgm:pt>
    <dgm:pt modelId="{4B9F89D4-C5E0-4548-BEF1-313AD2F98E12}" type="pres">
      <dgm:prSet presAssocID="{DED9D468-980B-4EBD-B605-2172D05CAB91}" presName="chTx" presStyleLbl="revTx" presStyleIdx="8" presStyleCnt="10"/>
      <dgm:spPr/>
    </dgm:pt>
    <dgm:pt modelId="{5E9B9A5C-D3C9-47E1-9F6D-86A1A3E2903D}" type="pres">
      <dgm:prSet presAssocID="{DED9D468-980B-4EBD-B605-2172D05CAB91}" presName="desTx" presStyleLbl="revTx" presStyleIdx="9" presStyleCnt="10">
        <dgm:presLayoutVars>
          <dgm:bulletEnabled val="1"/>
        </dgm:presLayoutVars>
      </dgm:prSet>
      <dgm:spPr/>
    </dgm:pt>
    <dgm:pt modelId="{B63F849C-4DBC-4D73-B9D5-CD78FE6E7F75}" type="pres">
      <dgm:prSet presAssocID="{DED9D468-980B-4EBD-B605-2172D05CAB91}" presName="desBackupRightNorm" presStyleCnt="0"/>
      <dgm:spPr/>
    </dgm:pt>
    <dgm:pt modelId="{46FCA717-C964-4E87-A123-BF717C0F824F}" type="pres">
      <dgm:prSet presAssocID="{38A5C156-F9A5-4DDB-BB7E-886BC36B910F}" presName="desSpace" presStyleCnt="0"/>
      <dgm:spPr/>
    </dgm:pt>
  </dgm:ptLst>
  <dgm:cxnLst>
    <dgm:cxn modelId="{15CEE80D-FF2C-4F83-BEA5-21C0B134C19D}" srcId="{F11A0B9F-320B-4B0E-ABEF-8B3A52B51E30}" destId="{B4C78502-DD4C-4B7B-8D07-E0B8A6C39657}" srcOrd="0" destOrd="0" parTransId="{7DB4DE60-AA28-4BB8-AEEC-ABED4AD3012B}" sibTransId="{F56459A7-6C82-43B0-BFAA-65BCE965DC1F}"/>
    <dgm:cxn modelId="{74577C12-FAEA-4C56-93B7-D6ADFA8F3079}" srcId="{F11A0B9F-320B-4B0E-ABEF-8B3A52B51E30}" destId="{1488DF92-C320-407E-A9A7-ED76B2FE3B80}" srcOrd="1" destOrd="0" parTransId="{5F484BDC-E6AB-43D5-94D5-CA201C430531}" sibTransId="{C760842B-20BE-41FC-A772-04FA3ECD38A7}"/>
    <dgm:cxn modelId="{9990A639-DEB5-4E5E-BBA9-367E712C5398}" type="presOf" srcId="{B4C78502-DD4C-4B7B-8D07-E0B8A6C39657}" destId="{76B7AFA6-7BA9-4AF5-ACBA-365B621DA21F}" srcOrd="0" destOrd="0" presId="urn:microsoft.com/office/officeart/2008/layout/CircleAccentTimeline"/>
    <dgm:cxn modelId="{DDCA4F5D-4D8D-405B-995A-2644E1097138}" type="presOf" srcId="{CFEEB6E3-FE35-4AB1-8EC0-14C95507DF57}" destId="{AFAE326B-8973-4628-BBDF-8F9B2BD27F00}" srcOrd="0" destOrd="0" presId="urn:microsoft.com/office/officeart/2008/layout/CircleAccentTimeline"/>
    <dgm:cxn modelId="{6475FE48-372F-4FD3-B281-CE0627F13D69}" srcId="{B4C78502-DD4C-4B7B-8D07-E0B8A6C39657}" destId="{5138C3EF-9026-4447-BC1B-142B47959035}" srcOrd="0" destOrd="0" parTransId="{5226A9A3-93C5-401B-B636-686C8BB3C32A}" sibTransId="{ED318E2C-297A-4F3A-B5E5-6EE793B77FEB}"/>
    <dgm:cxn modelId="{C1AD164E-8A14-489C-8A3B-512022013928}" srcId="{B4C78502-DD4C-4B7B-8D07-E0B8A6C39657}" destId="{AD059EA2-C632-4D45-B399-F3F591E85126}" srcOrd="1" destOrd="0" parTransId="{7F7A59DE-0613-4A4E-9768-1A396E6AD42A}" sibTransId="{B12916AC-CA81-4422-85E6-49B0CEEBCE11}"/>
    <dgm:cxn modelId="{11768B8C-D274-461B-B853-F7DFEFB545B1}" type="presOf" srcId="{DED9D468-980B-4EBD-B605-2172D05CAB91}" destId="{4B9F89D4-C5E0-4548-BEF1-313AD2F98E12}" srcOrd="0" destOrd="0" presId="urn:microsoft.com/office/officeart/2008/layout/CircleAccentTimeline"/>
    <dgm:cxn modelId="{C31C61AA-7A99-4846-A17C-94A6F5C5F40F}" srcId="{1488DF92-C320-407E-A9A7-ED76B2FE3B80}" destId="{DED9D468-980B-4EBD-B605-2172D05CAB91}" srcOrd="1" destOrd="0" parTransId="{846F6F55-6A76-47EA-A3CD-C1A529B633F6}" sibTransId="{38A5C156-F9A5-4DDB-BB7E-886BC36B910F}"/>
    <dgm:cxn modelId="{45B455C7-69E9-4A8B-8641-449F36E5EC87}" type="presOf" srcId="{5138C3EF-9026-4447-BC1B-142B47959035}" destId="{F99F0103-6CA1-4D7A-B8C6-109F411E35DC}" srcOrd="0" destOrd="0" presId="urn:microsoft.com/office/officeart/2008/layout/CircleAccentTimeline"/>
    <dgm:cxn modelId="{784480EC-B467-457B-B43A-1E024F4B6137}" type="presOf" srcId="{1488DF92-C320-407E-A9A7-ED76B2FE3B80}" destId="{BC1F24F9-E862-4D1E-BE00-91CA71B55827}" srcOrd="0" destOrd="0" presId="urn:microsoft.com/office/officeart/2008/layout/CircleAccentTimeline"/>
    <dgm:cxn modelId="{79BF1FF1-B01A-4041-BA54-D5F7DBD98C85}" type="presOf" srcId="{AD059EA2-C632-4D45-B399-F3F591E85126}" destId="{1F1E20FF-8410-452D-B647-730DA1880562}" srcOrd="0" destOrd="0" presId="urn:microsoft.com/office/officeart/2008/layout/CircleAccentTimeline"/>
    <dgm:cxn modelId="{EFB644F3-A022-445D-A076-44CC605456A6}" type="presOf" srcId="{F11A0B9F-320B-4B0E-ABEF-8B3A52B51E30}" destId="{92F1CF16-FE79-4360-B825-7F379E326E23}" srcOrd="0" destOrd="0" presId="urn:microsoft.com/office/officeart/2008/layout/CircleAccentTimeline"/>
    <dgm:cxn modelId="{000AABF8-A1D6-48DB-BDE3-393945336DE7}" srcId="{1488DF92-C320-407E-A9A7-ED76B2FE3B80}" destId="{CFEEB6E3-FE35-4AB1-8EC0-14C95507DF57}" srcOrd="0" destOrd="0" parTransId="{FB73DB05-C7B6-4B4B-992B-CB30A3657FD8}" sibTransId="{298D8CE8-A942-4ADE-BEDA-3A4327F74470}"/>
    <dgm:cxn modelId="{B8E1C580-A8C7-4D82-9AA3-F2F93B570869}" type="presParOf" srcId="{92F1CF16-FE79-4360-B825-7F379E326E23}" destId="{7A367798-450E-4296-A05C-5B56AFFEF720}" srcOrd="0" destOrd="0" presId="urn:microsoft.com/office/officeart/2008/layout/CircleAccentTimeline"/>
    <dgm:cxn modelId="{7265E408-DCD1-4D61-A80D-37887DFF256E}" type="presParOf" srcId="{7A367798-450E-4296-A05C-5B56AFFEF720}" destId="{88B98D8F-4823-40C4-B38C-9B33F0DE87C5}" srcOrd="0" destOrd="0" presId="urn:microsoft.com/office/officeart/2008/layout/CircleAccentTimeline"/>
    <dgm:cxn modelId="{8B0BAC42-17B7-409F-A671-877FF5D4C018}" type="presParOf" srcId="{7A367798-450E-4296-A05C-5B56AFFEF720}" destId="{76B7AFA6-7BA9-4AF5-ACBA-365B621DA21F}" srcOrd="1" destOrd="0" presId="urn:microsoft.com/office/officeart/2008/layout/CircleAccentTimeline"/>
    <dgm:cxn modelId="{4C0B926C-040C-41FB-B1F0-66078DF7A832}" type="presParOf" srcId="{7A367798-450E-4296-A05C-5B56AFFEF720}" destId="{C152F33D-9C07-4124-9B17-ED5162458955}" srcOrd="2" destOrd="0" presId="urn:microsoft.com/office/officeart/2008/layout/CircleAccentTimeline"/>
    <dgm:cxn modelId="{5ACCC184-5198-4453-9A4F-54EF0455B892}" type="presParOf" srcId="{92F1CF16-FE79-4360-B825-7F379E326E23}" destId="{9805A60E-C633-45C6-A944-1C88043673C0}" srcOrd="1" destOrd="0" presId="urn:microsoft.com/office/officeart/2008/layout/CircleAccentTimeline"/>
    <dgm:cxn modelId="{99EBB02D-44ED-41FA-9D73-5958B6B06EDF}" type="presParOf" srcId="{92F1CF16-FE79-4360-B825-7F379E326E23}" destId="{245E4692-DF93-4FA7-AAA6-97914A86AAC2}" srcOrd="2" destOrd="0" presId="urn:microsoft.com/office/officeart/2008/layout/CircleAccentTimeline"/>
    <dgm:cxn modelId="{69564FAA-E649-47B5-9042-79930762A631}" type="presParOf" srcId="{92F1CF16-FE79-4360-B825-7F379E326E23}" destId="{69151853-69B5-4805-8067-2D2ECF8DE83E}" srcOrd="3" destOrd="0" presId="urn:microsoft.com/office/officeart/2008/layout/CircleAccentTimeline"/>
    <dgm:cxn modelId="{B0E3787F-5BC8-42BD-851C-71D5C76180C2}" type="presParOf" srcId="{92F1CF16-FE79-4360-B825-7F379E326E23}" destId="{84468206-EE50-42D8-A80B-70B9C7167664}" srcOrd="4" destOrd="0" presId="urn:microsoft.com/office/officeart/2008/layout/CircleAccentTimeline"/>
    <dgm:cxn modelId="{82CF4CDB-2993-49B2-8C92-08286D4663C4}" type="presParOf" srcId="{84468206-EE50-42D8-A80B-70B9C7167664}" destId="{D25E6616-98CF-4A51-8080-08A4220F2F37}" srcOrd="0" destOrd="0" presId="urn:microsoft.com/office/officeart/2008/layout/CircleAccentTimeline"/>
    <dgm:cxn modelId="{D59CB897-E79D-4A6F-B05B-3545B7EC9E85}" type="presParOf" srcId="{84468206-EE50-42D8-A80B-70B9C7167664}" destId="{F99F0103-6CA1-4D7A-B8C6-109F411E35DC}" srcOrd="1" destOrd="0" presId="urn:microsoft.com/office/officeart/2008/layout/CircleAccentTimeline"/>
    <dgm:cxn modelId="{A593D6A5-7408-46BE-82C2-572C2511CC08}" type="presParOf" srcId="{84468206-EE50-42D8-A80B-70B9C7167664}" destId="{5984BD5F-6FE9-45A9-A98B-50C25FC283C5}" srcOrd="2" destOrd="0" presId="urn:microsoft.com/office/officeart/2008/layout/CircleAccentTimeline"/>
    <dgm:cxn modelId="{09F5F1C8-F9C9-4E35-B8A8-7BCB0E5F37A6}" type="presParOf" srcId="{92F1CF16-FE79-4360-B825-7F379E326E23}" destId="{C22413F0-B5C8-4904-983C-E182E316668A}" srcOrd="5" destOrd="0" presId="urn:microsoft.com/office/officeart/2008/layout/CircleAccentTimeline"/>
    <dgm:cxn modelId="{92AEDB9E-6390-4012-8DA8-CDC99F4CDB35}" type="presParOf" srcId="{92F1CF16-FE79-4360-B825-7F379E326E23}" destId="{8A11E42E-5E75-4391-A54C-98D9D40EC293}" srcOrd="6" destOrd="0" presId="urn:microsoft.com/office/officeart/2008/layout/CircleAccentTimeline"/>
    <dgm:cxn modelId="{DBAFC9B7-C6B8-463D-BAF2-93BE2D13C3F9}" type="presParOf" srcId="{92F1CF16-FE79-4360-B825-7F379E326E23}" destId="{DBE3A1F1-5D43-4B13-9869-A2401E6E424E}" srcOrd="7" destOrd="0" presId="urn:microsoft.com/office/officeart/2008/layout/CircleAccentTimeline"/>
    <dgm:cxn modelId="{3A933D81-93D4-453E-9ED0-7A7EBF490443}" type="presParOf" srcId="{92F1CF16-FE79-4360-B825-7F379E326E23}" destId="{42A9D2FC-357D-40E4-BBEB-37555D0C08EC}" srcOrd="8" destOrd="0" presId="urn:microsoft.com/office/officeart/2008/layout/CircleAccentTimeline"/>
    <dgm:cxn modelId="{BDAA4FD2-8000-4A25-B2A1-BC9737AD5DDC}" type="presParOf" srcId="{42A9D2FC-357D-40E4-BBEB-37555D0C08EC}" destId="{E3F60651-F0F0-49C9-A6DD-2540D7C09B40}" srcOrd="0" destOrd="0" presId="urn:microsoft.com/office/officeart/2008/layout/CircleAccentTimeline"/>
    <dgm:cxn modelId="{337D6859-41A7-4D56-85D8-7EDE004A5797}" type="presParOf" srcId="{42A9D2FC-357D-40E4-BBEB-37555D0C08EC}" destId="{1F1E20FF-8410-452D-B647-730DA1880562}" srcOrd="1" destOrd="0" presId="urn:microsoft.com/office/officeart/2008/layout/CircleAccentTimeline"/>
    <dgm:cxn modelId="{F50089BF-8C44-419B-8569-85893C6B0912}" type="presParOf" srcId="{42A9D2FC-357D-40E4-BBEB-37555D0C08EC}" destId="{1B091F2A-3F47-4BE4-BB89-38AFA3196F06}" srcOrd="2" destOrd="0" presId="urn:microsoft.com/office/officeart/2008/layout/CircleAccentTimeline"/>
    <dgm:cxn modelId="{3DB98D71-6CE8-4B92-8983-2FE21AD26A46}" type="presParOf" srcId="{92F1CF16-FE79-4360-B825-7F379E326E23}" destId="{BA9F8BDE-4A2F-4D70-AEF8-E0626236AEAB}" srcOrd="9" destOrd="0" presId="urn:microsoft.com/office/officeart/2008/layout/CircleAccentTimeline"/>
    <dgm:cxn modelId="{E0781308-934C-4144-B9B3-FB15682D779F}" type="presParOf" srcId="{92F1CF16-FE79-4360-B825-7F379E326E23}" destId="{059D3466-FFEF-4A85-85C5-5B9C3938AA24}" srcOrd="10" destOrd="0" presId="urn:microsoft.com/office/officeart/2008/layout/CircleAccentTimeline"/>
    <dgm:cxn modelId="{AA92EF66-37CF-449F-AAA9-022ABA34590F}" type="presParOf" srcId="{92F1CF16-FE79-4360-B825-7F379E326E23}" destId="{7FCCFD26-B5F7-4BB0-81D7-2187BCB24BBF}" srcOrd="11" destOrd="0" presId="urn:microsoft.com/office/officeart/2008/layout/CircleAccentTimeline"/>
    <dgm:cxn modelId="{B28605FF-72D7-4025-B5D1-A1159F90CB8D}" type="presParOf" srcId="{7FCCFD26-B5F7-4BB0-81D7-2187BCB24BBF}" destId="{4C229987-2FEC-4DA8-ADC1-19991D300530}" srcOrd="0" destOrd="0" presId="urn:microsoft.com/office/officeart/2008/layout/CircleAccentTimeline"/>
    <dgm:cxn modelId="{6DD8796F-281E-4727-96A1-86A4CEA5C824}" type="presParOf" srcId="{7FCCFD26-B5F7-4BB0-81D7-2187BCB24BBF}" destId="{BC1F24F9-E862-4D1E-BE00-91CA71B55827}" srcOrd="1" destOrd="0" presId="urn:microsoft.com/office/officeart/2008/layout/CircleAccentTimeline"/>
    <dgm:cxn modelId="{DAD743CC-42DB-45B0-A06C-DBBDCB7BEAFF}" type="presParOf" srcId="{7FCCFD26-B5F7-4BB0-81D7-2187BCB24BBF}" destId="{05822AA1-BA6E-42B8-8502-B65B30CDB846}" srcOrd="2" destOrd="0" presId="urn:microsoft.com/office/officeart/2008/layout/CircleAccentTimeline"/>
    <dgm:cxn modelId="{F2AE87F3-90CD-469C-ADD0-A9560852D2E4}" type="presParOf" srcId="{92F1CF16-FE79-4360-B825-7F379E326E23}" destId="{2F545248-E907-4D1E-ABA6-B594013E115D}" srcOrd="12" destOrd="0" presId="urn:microsoft.com/office/officeart/2008/layout/CircleAccentTimeline"/>
    <dgm:cxn modelId="{F81DD0C9-8965-4BE3-A4BE-D3E9316604FE}" type="presParOf" srcId="{92F1CF16-FE79-4360-B825-7F379E326E23}" destId="{0D2B59CB-62D5-4583-916F-20CE3890F1C8}" srcOrd="13" destOrd="0" presId="urn:microsoft.com/office/officeart/2008/layout/CircleAccentTimeline"/>
    <dgm:cxn modelId="{00EB5C56-1516-4C77-848C-194F9091EDF2}" type="presParOf" srcId="{92F1CF16-FE79-4360-B825-7F379E326E23}" destId="{12883512-8E13-441F-BEEB-C178BA560EBE}" srcOrd="14" destOrd="0" presId="urn:microsoft.com/office/officeart/2008/layout/CircleAccentTimeline"/>
    <dgm:cxn modelId="{18DDAB0B-4377-4DCC-B459-0AF41E2AD64A}" type="presParOf" srcId="{92F1CF16-FE79-4360-B825-7F379E326E23}" destId="{FE0493DF-57A8-4BA0-B660-57C0A968EF26}" srcOrd="15" destOrd="0" presId="urn:microsoft.com/office/officeart/2008/layout/CircleAccentTimeline"/>
    <dgm:cxn modelId="{69811426-F5E4-4A9A-A98F-AF96BA9DA5F2}" type="presParOf" srcId="{FE0493DF-57A8-4BA0-B660-57C0A968EF26}" destId="{4C05DDE6-102F-4963-AB6A-916B17D98D97}" srcOrd="0" destOrd="0" presId="urn:microsoft.com/office/officeart/2008/layout/CircleAccentTimeline"/>
    <dgm:cxn modelId="{4E86D99F-4208-452E-9E68-968C1E59FB85}" type="presParOf" srcId="{FE0493DF-57A8-4BA0-B660-57C0A968EF26}" destId="{AFAE326B-8973-4628-BBDF-8F9B2BD27F00}" srcOrd="1" destOrd="0" presId="urn:microsoft.com/office/officeart/2008/layout/CircleAccentTimeline"/>
    <dgm:cxn modelId="{49E747AA-5139-452F-AAB8-AFBE1343F310}" type="presParOf" srcId="{FE0493DF-57A8-4BA0-B660-57C0A968EF26}" destId="{B5A74D07-201B-471D-8514-9C67BAFB1F1A}" srcOrd="2" destOrd="0" presId="urn:microsoft.com/office/officeart/2008/layout/CircleAccentTimeline"/>
    <dgm:cxn modelId="{1C6568F0-C5D8-4CE7-A26A-E2038C43764C}" type="presParOf" srcId="{92F1CF16-FE79-4360-B825-7F379E326E23}" destId="{2FAFC4D0-262D-4375-B5BE-5CAB80E130C5}" srcOrd="16" destOrd="0" presId="urn:microsoft.com/office/officeart/2008/layout/CircleAccentTimeline"/>
    <dgm:cxn modelId="{DAE27901-4BD8-41BF-BFEE-67229710D515}" type="presParOf" srcId="{92F1CF16-FE79-4360-B825-7F379E326E23}" destId="{DCFB073E-E9B8-4952-83A7-75F94EA26132}" srcOrd="17" destOrd="0" presId="urn:microsoft.com/office/officeart/2008/layout/CircleAccentTimeline"/>
    <dgm:cxn modelId="{F0A7502A-805A-45C4-9909-3AC9FE40D05F}" type="presParOf" srcId="{92F1CF16-FE79-4360-B825-7F379E326E23}" destId="{D79589F4-B161-4376-B8AC-9DE04115CEA4}" srcOrd="18" destOrd="0" presId="urn:microsoft.com/office/officeart/2008/layout/CircleAccentTimeline"/>
    <dgm:cxn modelId="{F6F0C54A-8751-4758-B21F-AB487D801640}" type="presParOf" srcId="{92F1CF16-FE79-4360-B825-7F379E326E23}" destId="{01F01751-4631-4367-8F56-3CAB6B8FC90A}" srcOrd="19" destOrd="0" presId="urn:microsoft.com/office/officeart/2008/layout/CircleAccentTimeline"/>
    <dgm:cxn modelId="{AF0A847A-658F-4D6E-AB30-CEBCC152E1D8}" type="presParOf" srcId="{01F01751-4631-4367-8F56-3CAB6B8FC90A}" destId="{55984139-EAF6-47C8-B6B8-C951809285FE}" srcOrd="0" destOrd="0" presId="urn:microsoft.com/office/officeart/2008/layout/CircleAccentTimeline"/>
    <dgm:cxn modelId="{F09EC9B7-0333-4F5F-83E6-055A6A253A19}" type="presParOf" srcId="{01F01751-4631-4367-8F56-3CAB6B8FC90A}" destId="{4B9F89D4-C5E0-4548-BEF1-313AD2F98E12}" srcOrd="1" destOrd="0" presId="urn:microsoft.com/office/officeart/2008/layout/CircleAccentTimeline"/>
    <dgm:cxn modelId="{BD866217-892B-4CBF-854F-E3564CC3C702}" type="presParOf" srcId="{01F01751-4631-4367-8F56-3CAB6B8FC90A}" destId="{5E9B9A5C-D3C9-47E1-9F6D-86A1A3E2903D}" srcOrd="2" destOrd="0" presId="urn:microsoft.com/office/officeart/2008/layout/CircleAccentTimeline"/>
    <dgm:cxn modelId="{487B97AA-AFFA-4B11-87F3-2B5011B054FA}" type="presParOf" srcId="{92F1CF16-FE79-4360-B825-7F379E326E23}" destId="{B63F849C-4DBC-4D73-B9D5-CD78FE6E7F75}" srcOrd="20" destOrd="0" presId="urn:microsoft.com/office/officeart/2008/layout/CircleAccentTimeline"/>
    <dgm:cxn modelId="{D8859A45-D1AD-4B53-B849-E571B6AC2502}" type="presParOf" srcId="{92F1CF16-FE79-4360-B825-7F379E326E23}" destId="{46FCA717-C964-4E87-A123-BF717C0F824F}" srcOrd="2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11A0B9F-320B-4B0E-ABEF-8B3A52B51E30}" type="doc">
      <dgm:prSet loTypeId="urn:microsoft.com/office/officeart/2008/layout/CircleAccentTimeline" loCatId="process" qsTypeId="urn:microsoft.com/office/officeart/2005/8/quickstyle/3d7" qsCatId="3D" csTypeId="urn:microsoft.com/office/officeart/2005/8/colors/accent5_4" csCatId="accent5" phldr="1"/>
      <dgm:spPr/>
      <dgm:t>
        <a:bodyPr/>
        <a:lstStyle/>
        <a:p>
          <a:endParaRPr lang="nl-NL"/>
        </a:p>
      </dgm:t>
    </dgm:pt>
    <dgm:pt modelId="{56DD9E8C-0E6E-4DDB-904B-063B07F9CA68}">
      <dgm:prSet phldrT="[Tekst]"/>
      <dgm:spPr/>
      <dgm:t>
        <a:bodyPr/>
        <a:lstStyle/>
        <a:p>
          <a:r>
            <a:rPr lang="nl-NL"/>
            <a:t>Start project Bekwaam is inzetbaar</a:t>
          </a:r>
        </a:p>
      </dgm:t>
    </dgm:pt>
    <dgm:pt modelId="{08E4AB4B-5920-445E-ADD4-6173C4A677B2}" type="parTrans" cxnId="{A8198421-9C99-46E6-A3C4-4AF208FD1878}">
      <dgm:prSet/>
      <dgm:spPr/>
      <dgm:t>
        <a:bodyPr/>
        <a:lstStyle/>
        <a:p>
          <a:endParaRPr lang="nl-NL"/>
        </a:p>
      </dgm:t>
    </dgm:pt>
    <dgm:pt modelId="{B7971812-6B8A-4FF9-BBBB-FB8D92837F9E}" type="sibTrans" cxnId="{A8198421-9C99-46E6-A3C4-4AF208FD1878}">
      <dgm:prSet/>
      <dgm:spPr/>
      <dgm:t>
        <a:bodyPr/>
        <a:lstStyle/>
        <a:p>
          <a:endParaRPr lang="nl-NL"/>
        </a:p>
      </dgm:t>
    </dgm:pt>
    <dgm:pt modelId="{1BCC70A6-2527-4397-BBA5-44B6D2DF0D87}">
      <dgm:prSet phldrT="[Tekst]"/>
      <dgm:spPr/>
      <dgm:t>
        <a:bodyPr/>
        <a:lstStyle/>
        <a:p>
          <a:r>
            <a:rPr lang="nl-NL"/>
            <a:t>Fase 1 afgerond</a:t>
          </a:r>
        </a:p>
      </dgm:t>
    </dgm:pt>
    <dgm:pt modelId="{F7B1661B-EAA4-4CC3-B1D1-065E6B877DC3}" type="parTrans" cxnId="{FECED21E-8EFF-4F01-BB90-8B5E5234510F}">
      <dgm:prSet/>
      <dgm:spPr/>
      <dgm:t>
        <a:bodyPr/>
        <a:lstStyle/>
        <a:p>
          <a:endParaRPr lang="nl-NL"/>
        </a:p>
      </dgm:t>
    </dgm:pt>
    <dgm:pt modelId="{3C22F1AB-4823-4F17-8EC3-54E2536BB9E8}" type="sibTrans" cxnId="{FECED21E-8EFF-4F01-BB90-8B5E5234510F}">
      <dgm:prSet/>
      <dgm:spPr/>
      <dgm:t>
        <a:bodyPr/>
        <a:lstStyle/>
        <a:p>
          <a:endParaRPr lang="nl-NL"/>
        </a:p>
      </dgm:t>
    </dgm:pt>
    <dgm:pt modelId="{C8490534-4F30-4104-81D3-ADE5C3D86824}">
      <dgm:prSet phldrT="[Tekst]"/>
      <dgm:spPr/>
      <dgm:t>
        <a:bodyPr/>
        <a:lstStyle/>
        <a:p>
          <a:r>
            <a:rPr lang="nl-NL"/>
            <a:t>Voorjaar 2023 Go op projectplan</a:t>
          </a:r>
        </a:p>
      </dgm:t>
    </dgm:pt>
    <dgm:pt modelId="{83A6E373-BD5C-43F6-8CED-5AEDAB78E3B2}" type="parTrans" cxnId="{7D1BF565-222E-45ED-9601-E792B6FCDD36}">
      <dgm:prSet/>
      <dgm:spPr/>
      <dgm:t>
        <a:bodyPr/>
        <a:lstStyle/>
        <a:p>
          <a:endParaRPr lang="nl-NL"/>
        </a:p>
      </dgm:t>
    </dgm:pt>
    <dgm:pt modelId="{0E827776-00F4-4646-9402-6B0F9CA73537}" type="sibTrans" cxnId="{7D1BF565-222E-45ED-9601-E792B6FCDD36}">
      <dgm:prSet/>
      <dgm:spPr/>
      <dgm:t>
        <a:bodyPr/>
        <a:lstStyle/>
        <a:p>
          <a:endParaRPr lang="nl-NL"/>
        </a:p>
      </dgm:t>
    </dgm:pt>
    <dgm:pt modelId="{1488DF92-C320-407E-A9A7-ED76B2FE3B80}">
      <dgm:prSet phldrT="[Tekst]"/>
      <dgm:spPr/>
      <dgm:t>
        <a:bodyPr/>
        <a:lstStyle/>
        <a:p>
          <a:r>
            <a:rPr lang="nl-NL"/>
            <a:t>Winter 2022-2023 wisseling van de wacht</a:t>
          </a:r>
        </a:p>
      </dgm:t>
    </dgm:pt>
    <dgm:pt modelId="{5F484BDC-E6AB-43D5-94D5-CA201C430531}" type="parTrans" cxnId="{74577C12-FAEA-4C56-93B7-D6ADFA8F3079}">
      <dgm:prSet/>
      <dgm:spPr/>
      <dgm:t>
        <a:bodyPr/>
        <a:lstStyle/>
        <a:p>
          <a:endParaRPr lang="nl-NL"/>
        </a:p>
      </dgm:t>
    </dgm:pt>
    <dgm:pt modelId="{C760842B-20BE-41FC-A772-04FA3ECD38A7}" type="sibTrans" cxnId="{74577C12-FAEA-4C56-93B7-D6ADFA8F3079}">
      <dgm:prSet/>
      <dgm:spPr/>
      <dgm:t>
        <a:bodyPr/>
        <a:lstStyle/>
        <a:p>
          <a:endParaRPr lang="nl-NL"/>
        </a:p>
      </dgm:t>
    </dgm:pt>
    <dgm:pt modelId="{CFEEB6E3-FE35-4AB1-8EC0-14C95507DF57}">
      <dgm:prSet phldrT="[Tekst]"/>
      <dgm:spPr/>
      <dgm:t>
        <a:bodyPr/>
        <a:lstStyle/>
        <a:p>
          <a:r>
            <a:rPr lang="nl-NL"/>
            <a:t>Cijfer onderbouwing</a:t>
          </a:r>
        </a:p>
      </dgm:t>
    </dgm:pt>
    <dgm:pt modelId="{FB73DB05-C7B6-4B4B-992B-CB30A3657FD8}" type="parTrans" cxnId="{000AABF8-A1D6-48DB-BDE3-393945336DE7}">
      <dgm:prSet/>
      <dgm:spPr/>
      <dgm:t>
        <a:bodyPr/>
        <a:lstStyle/>
        <a:p>
          <a:endParaRPr lang="nl-NL"/>
        </a:p>
      </dgm:t>
    </dgm:pt>
    <dgm:pt modelId="{298D8CE8-A942-4ADE-BEDA-3A4327F74470}" type="sibTrans" cxnId="{000AABF8-A1D6-48DB-BDE3-393945336DE7}">
      <dgm:prSet/>
      <dgm:spPr/>
      <dgm:t>
        <a:bodyPr/>
        <a:lstStyle/>
        <a:p>
          <a:endParaRPr lang="nl-NL"/>
        </a:p>
      </dgm:t>
    </dgm:pt>
    <dgm:pt modelId="{DED9D468-980B-4EBD-B605-2172D05CAB91}">
      <dgm:prSet phldrT="[Tekst]"/>
      <dgm:spPr/>
      <dgm:t>
        <a:bodyPr/>
        <a:lstStyle/>
        <a:p>
          <a:r>
            <a:rPr lang="nl-NL"/>
            <a:t>Projectplan wordt geschreven</a:t>
          </a:r>
        </a:p>
      </dgm:t>
    </dgm:pt>
    <dgm:pt modelId="{846F6F55-6A76-47EA-A3CD-C1A529B633F6}" type="parTrans" cxnId="{C31C61AA-7A99-4846-A17C-94A6F5C5F40F}">
      <dgm:prSet/>
      <dgm:spPr/>
      <dgm:t>
        <a:bodyPr/>
        <a:lstStyle/>
        <a:p>
          <a:endParaRPr lang="nl-NL"/>
        </a:p>
      </dgm:t>
    </dgm:pt>
    <dgm:pt modelId="{38A5C156-F9A5-4DDB-BB7E-886BC36B910F}" type="sibTrans" cxnId="{C31C61AA-7A99-4846-A17C-94A6F5C5F40F}">
      <dgm:prSet/>
      <dgm:spPr/>
      <dgm:t>
        <a:bodyPr/>
        <a:lstStyle/>
        <a:p>
          <a:endParaRPr lang="nl-NL"/>
        </a:p>
      </dgm:t>
    </dgm:pt>
    <dgm:pt modelId="{92F1CF16-FE79-4360-B825-7F379E326E23}" type="pres">
      <dgm:prSet presAssocID="{F11A0B9F-320B-4B0E-ABEF-8B3A52B51E30}" presName="Name0" presStyleCnt="0">
        <dgm:presLayoutVars>
          <dgm:dir/>
        </dgm:presLayoutVars>
      </dgm:prSet>
      <dgm:spPr/>
    </dgm:pt>
    <dgm:pt modelId="{7FCCFD26-B5F7-4BB0-81D7-2187BCB24BBF}" type="pres">
      <dgm:prSet presAssocID="{1488DF92-C320-407E-A9A7-ED76B2FE3B80}" presName="parComposite" presStyleCnt="0"/>
      <dgm:spPr/>
    </dgm:pt>
    <dgm:pt modelId="{4C229987-2FEC-4DA8-ADC1-19991D300530}" type="pres">
      <dgm:prSet presAssocID="{1488DF92-C320-407E-A9A7-ED76B2FE3B80}" presName="parBigCircle" presStyleLbl="node0" presStyleIdx="0" presStyleCnt="2"/>
      <dgm:spPr>
        <a:solidFill>
          <a:srgbClr val="F08707"/>
        </a:solidFill>
      </dgm:spPr>
    </dgm:pt>
    <dgm:pt modelId="{BC1F24F9-E862-4D1E-BE00-91CA71B55827}" type="pres">
      <dgm:prSet presAssocID="{1488DF92-C320-407E-A9A7-ED76B2FE3B80}" presName="parTx" presStyleLbl="revTx" presStyleIdx="0" presStyleCnt="10"/>
      <dgm:spPr/>
    </dgm:pt>
    <dgm:pt modelId="{05822AA1-BA6E-42B8-8502-B65B30CDB846}" type="pres">
      <dgm:prSet presAssocID="{1488DF92-C320-407E-A9A7-ED76B2FE3B80}" presName="bSpace" presStyleCnt="0"/>
      <dgm:spPr/>
    </dgm:pt>
    <dgm:pt modelId="{2F545248-E907-4D1E-ABA6-B594013E115D}" type="pres">
      <dgm:prSet presAssocID="{1488DF92-C320-407E-A9A7-ED76B2FE3B80}" presName="parBackupNorm" presStyleCnt="0"/>
      <dgm:spPr/>
    </dgm:pt>
    <dgm:pt modelId="{0D2B59CB-62D5-4583-916F-20CE3890F1C8}" type="pres">
      <dgm:prSet presAssocID="{C760842B-20BE-41FC-A772-04FA3ECD38A7}" presName="parSpace" presStyleCnt="0"/>
      <dgm:spPr/>
    </dgm:pt>
    <dgm:pt modelId="{12883512-8E13-441F-BEEB-C178BA560EBE}" type="pres">
      <dgm:prSet presAssocID="{CFEEB6E3-FE35-4AB1-8EC0-14C95507DF57}" presName="desBackupLeftNorm" presStyleCnt="0"/>
      <dgm:spPr/>
    </dgm:pt>
    <dgm:pt modelId="{FE0493DF-57A8-4BA0-B660-57C0A968EF26}" type="pres">
      <dgm:prSet presAssocID="{CFEEB6E3-FE35-4AB1-8EC0-14C95507DF57}" presName="desComposite" presStyleCnt="0"/>
      <dgm:spPr/>
    </dgm:pt>
    <dgm:pt modelId="{4C05DDE6-102F-4963-AB6A-916B17D98D97}" type="pres">
      <dgm:prSet presAssocID="{CFEEB6E3-FE35-4AB1-8EC0-14C95507DF57}" presName="desCircle" presStyleLbl="node1" presStyleIdx="0" presStyleCnt="4"/>
      <dgm:spPr>
        <a:solidFill>
          <a:srgbClr val="00B0F0"/>
        </a:solidFill>
      </dgm:spPr>
    </dgm:pt>
    <dgm:pt modelId="{AFAE326B-8973-4628-BBDF-8F9B2BD27F00}" type="pres">
      <dgm:prSet presAssocID="{CFEEB6E3-FE35-4AB1-8EC0-14C95507DF57}" presName="chTx" presStyleLbl="revTx" presStyleIdx="1" presStyleCnt="10"/>
      <dgm:spPr/>
    </dgm:pt>
    <dgm:pt modelId="{B5A74D07-201B-471D-8514-9C67BAFB1F1A}" type="pres">
      <dgm:prSet presAssocID="{CFEEB6E3-FE35-4AB1-8EC0-14C95507DF57}" presName="desTx" presStyleLbl="revTx" presStyleIdx="2" presStyleCnt="10">
        <dgm:presLayoutVars>
          <dgm:bulletEnabled val="1"/>
        </dgm:presLayoutVars>
      </dgm:prSet>
      <dgm:spPr/>
    </dgm:pt>
    <dgm:pt modelId="{2FAFC4D0-262D-4375-B5BE-5CAB80E130C5}" type="pres">
      <dgm:prSet presAssocID="{CFEEB6E3-FE35-4AB1-8EC0-14C95507DF57}" presName="desBackupRightNorm" presStyleCnt="0"/>
      <dgm:spPr/>
    </dgm:pt>
    <dgm:pt modelId="{DCFB073E-E9B8-4952-83A7-75F94EA26132}" type="pres">
      <dgm:prSet presAssocID="{298D8CE8-A942-4ADE-BEDA-3A4327F74470}" presName="desSpace" presStyleCnt="0"/>
      <dgm:spPr/>
    </dgm:pt>
    <dgm:pt modelId="{D79589F4-B161-4376-B8AC-9DE04115CEA4}" type="pres">
      <dgm:prSet presAssocID="{DED9D468-980B-4EBD-B605-2172D05CAB91}" presName="desBackupLeftNorm" presStyleCnt="0"/>
      <dgm:spPr/>
    </dgm:pt>
    <dgm:pt modelId="{01F01751-4631-4367-8F56-3CAB6B8FC90A}" type="pres">
      <dgm:prSet presAssocID="{DED9D468-980B-4EBD-B605-2172D05CAB91}" presName="desComposite" presStyleCnt="0"/>
      <dgm:spPr/>
    </dgm:pt>
    <dgm:pt modelId="{55984139-EAF6-47C8-B6B8-C951809285FE}" type="pres">
      <dgm:prSet presAssocID="{DED9D468-980B-4EBD-B605-2172D05CAB91}" presName="desCircle" presStyleLbl="node1" presStyleIdx="1" presStyleCnt="4"/>
      <dgm:spPr>
        <a:solidFill>
          <a:srgbClr val="00B0F0"/>
        </a:solidFill>
      </dgm:spPr>
    </dgm:pt>
    <dgm:pt modelId="{4B9F89D4-C5E0-4548-BEF1-313AD2F98E12}" type="pres">
      <dgm:prSet presAssocID="{DED9D468-980B-4EBD-B605-2172D05CAB91}" presName="chTx" presStyleLbl="revTx" presStyleIdx="3" presStyleCnt="10"/>
      <dgm:spPr/>
    </dgm:pt>
    <dgm:pt modelId="{5E9B9A5C-D3C9-47E1-9F6D-86A1A3E2903D}" type="pres">
      <dgm:prSet presAssocID="{DED9D468-980B-4EBD-B605-2172D05CAB91}" presName="desTx" presStyleLbl="revTx" presStyleIdx="4" presStyleCnt="10">
        <dgm:presLayoutVars>
          <dgm:bulletEnabled val="1"/>
        </dgm:presLayoutVars>
      </dgm:prSet>
      <dgm:spPr/>
    </dgm:pt>
    <dgm:pt modelId="{B63F849C-4DBC-4D73-B9D5-CD78FE6E7F75}" type="pres">
      <dgm:prSet presAssocID="{DED9D468-980B-4EBD-B605-2172D05CAB91}" presName="desBackupRightNorm" presStyleCnt="0"/>
      <dgm:spPr/>
    </dgm:pt>
    <dgm:pt modelId="{46FCA717-C964-4E87-A123-BF717C0F824F}" type="pres">
      <dgm:prSet presAssocID="{38A5C156-F9A5-4DDB-BB7E-886BC36B910F}" presName="desSpace" presStyleCnt="0"/>
      <dgm:spPr/>
    </dgm:pt>
    <dgm:pt modelId="{77C6955B-5442-4D7D-825C-D65470FF3EB3}" type="pres">
      <dgm:prSet presAssocID="{C8490534-4F30-4104-81D3-ADE5C3D86824}" presName="parComposite" presStyleCnt="0"/>
      <dgm:spPr/>
    </dgm:pt>
    <dgm:pt modelId="{6BEBD687-FA27-4233-8FD9-036E1BD116D4}" type="pres">
      <dgm:prSet presAssocID="{C8490534-4F30-4104-81D3-ADE5C3D86824}" presName="parBigCircle" presStyleLbl="node0" presStyleIdx="1" presStyleCnt="2"/>
      <dgm:spPr>
        <a:solidFill>
          <a:srgbClr val="F08707"/>
        </a:solidFill>
      </dgm:spPr>
    </dgm:pt>
    <dgm:pt modelId="{1509B2CE-62EF-4B16-95F2-5FA3F4D0A930}" type="pres">
      <dgm:prSet presAssocID="{C8490534-4F30-4104-81D3-ADE5C3D86824}" presName="parTx" presStyleLbl="revTx" presStyleIdx="5" presStyleCnt="10"/>
      <dgm:spPr/>
    </dgm:pt>
    <dgm:pt modelId="{47645418-558F-4F80-A64F-13523BF15EE0}" type="pres">
      <dgm:prSet presAssocID="{C8490534-4F30-4104-81D3-ADE5C3D86824}" presName="bSpace" presStyleCnt="0"/>
      <dgm:spPr/>
    </dgm:pt>
    <dgm:pt modelId="{8F63351F-E685-46E7-9B44-6F633C03A9E1}" type="pres">
      <dgm:prSet presAssocID="{C8490534-4F30-4104-81D3-ADE5C3D86824}" presName="parBackupNorm" presStyleCnt="0"/>
      <dgm:spPr/>
    </dgm:pt>
    <dgm:pt modelId="{557897A3-D3E6-4F07-A3F6-4C62E0F90D51}" type="pres">
      <dgm:prSet presAssocID="{0E827776-00F4-4646-9402-6B0F9CA73537}" presName="parSpace" presStyleCnt="0"/>
      <dgm:spPr/>
    </dgm:pt>
    <dgm:pt modelId="{8F7306AD-B000-493E-A145-94AA6233620C}" type="pres">
      <dgm:prSet presAssocID="{56DD9E8C-0E6E-4DDB-904B-063B07F9CA68}" presName="desBackupLeftNorm" presStyleCnt="0"/>
      <dgm:spPr/>
    </dgm:pt>
    <dgm:pt modelId="{9AC1A8EF-6051-4540-B0AD-3684C9275D5A}" type="pres">
      <dgm:prSet presAssocID="{56DD9E8C-0E6E-4DDB-904B-063B07F9CA68}" presName="desComposite" presStyleCnt="0"/>
      <dgm:spPr/>
    </dgm:pt>
    <dgm:pt modelId="{2BF7AB1E-108C-4EE1-BB8E-0DCA9F364D6C}" type="pres">
      <dgm:prSet presAssocID="{56DD9E8C-0E6E-4DDB-904B-063B07F9CA68}" presName="desCircle" presStyleLbl="node1" presStyleIdx="2" presStyleCnt="4"/>
      <dgm:spPr>
        <a:solidFill>
          <a:srgbClr val="00B0F0"/>
        </a:solidFill>
      </dgm:spPr>
    </dgm:pt>
    <dgm:pt modelId="{015C97F5-B94E-4828-B496-5EFF9028B782}" type="pres">
      <dgm:prSet presAssocID="{56DD9E8C-0E6E-4DDB-904B-063B07F9CA68}" presName="chTx" presStyleLbl="revTx" presStyleIdx="6" presStyleCnt="10"/>
      <dgm:spPr/>
    </dgm:pt>
    <dgm:pt modelId="{32133D75-BB8C-4853-A87D-8868C4BFF672}" type="pres">
      <dgm:prSet presAssocID="{56DD9E8C-0E6E-4DDB-904B-063B07F9CA68}" presName="desTx" presStyleLbl="revTx" presStyleIdx="7" presStyleCnt="10">
        <dgm:presLayoutVars>
          <dgm:bulletEnabled val="1"/>
        </dgm:presLayoutVars>
      </dgm:prSet>
      <dgm:spPr/>
    </dgm:pt>
    <dgm:pt modelId="{4AEDC85F-0F5B-4A21-B018-205D156C9834}" type="pres">
      <dgm:prSet presAssocID="{56DD9E8C-0E6E-4DDB-904B-063B07F9CA68}" presName="desBackupRightNorm" presStyleCnt="0"/>
      <dgm:spPr/>
    </dgm:pt>
    <dgm:pt modelId="{14DB37C0-3E75-43DE-B271-F8611E90B2ED}" type="pres">
      <dgm:prSet presAssocID="{B7971812-6B8A-4FF9-BBBB-FB8D92837F9E}" presName="desSpace" presStyleCnt="0"/>
      <dgm:spPr/>
    </dgm:pt>
    <dgm:pt modelId="{03A8216A-F24C-46B2-8065-2F1F305A8FCF}" type="pres">
      <dgm:prSet presAssocID="{1BCC70A6-2527-4397-BBA5-44B6D2DF0D87}" presName="desBackupLeftNorm" presStyleCnt="0"/>
      <dgm:spPr/>
    </dgm:pt>
    <dgm:pt modelId="{D2CC4E9D-D803-49AC-95C7-A64583F04047}" type="pres">
      <dgm:prSet presAssocID="{1BCC70A6-2527-4397-BBA5-44B6D2DF0D87}" presName="desComposite" presStyleCnt="0"/>
      <dgm:spPr/>
    </dgm:pt>
    <dgm:pt modelId="{35FA9047-43F4-4BCD-803E-F9AB2701DB43}" type="pres">
      <dgm:prSet presAssocID="{1BCC70A6-2527-4397-BBA5-44B6D2DF0D87}" presName="desCircle" presStyleLbl="node1" presStyleIdx="3" presStyleCnt="4"/>
      <dgm:spPr>
        <a:solidFill>
          <a:srgbClr val="00B0F0"/>
        </a:solidFill>
      </dgm:spPr>
    </dgm:pt>
    <dgm:pt modelId="{413AC63A-91AA-49B7-A6B2-5BFDE2784106}" type="pres">
      <dgm:prSet presAssocID="{1BCC70A6-2527-4397-BBA5-44B6D2DF0D87}" presName="chTx" presStyleLbl="revTx" presStyleIdx="8" presStyleCnt="10"/>
      <dgm:spPr/>
    </dgm:pt>
    <dgm:pt modelId="{78AC99E9-847C-4EFA-B9F3-C3595168D385}" type="pres">
      <dgm:prSet presAssocID="{1BCC70A6-2527-4397-BBA5-44B6D2DF0D87}" presName="desTx" presStyleLbl="revTx" presStyleIdx="9" presStyleCnt="10">
        <dgm:presLayoutVars>
          <dgm:bulletEnabled val="1"/>
        </dgm:presLayoutVars>
      </dgm:prSet>
      <dgm:spPr/>
    </dgm:pt>
    <dgm:pt modelId="{D98F6919-E68B-46AD-BB74-C4C42A62D3B5}" type="pres">
      <dgm:prSet presAssocID="{1BCC70A6-2527-4397-BBA5-44B6D2DF0D87}" presName="desBackupRightNorm" presStyleCnt="0"/>
      <dgm:spPr/>
    </dgm:pt>
    <dgm:pt modelId="{92B2E523-1DAA-4646-913B-73536B12026F}" type="pres">
      <dgm:prSet presAssocID="{3C22F1AB-4823-4F17-8EC3-54E2536BB9E8}" presName="desSpace" presStyleCnt="0"/>
      <dgm:spPr/>
    </dgm:pt>
  </dgm:ptLst>
  <dgm:cxnLst>
    <dgm:cxn modelId="{74577C12-FAEA-4C56-93B7-D6ADFA8F3079}" srcId="{F11A0B9F-320B-4B0E-ABEF-8B3A52B51E30}" destId="{1488DF92-C320-407E-A9A7-ED76B2FE3B80}" srcOrd="0" destOrd="0" parTransId="{5F484BDC-E6AB-43D5-94D5-CA201C430531}" sibTransId="{C760842B-20BE-41FC-A772-04FA3ECD38A7}"/>
    <dgm:cxn modelId="{FECED21E-8EFF-4F01-BB90-8B5E5234510F}" srcId="{C8490534-4F30-4104-81D3-ADE5C3D86824}" destId="{1BCC70A6-2527-4397-BBA5-44B6D2DF0D87}" srcOrd="1" destOrd="0" parTransId="{F7B1661B-EAA4-4CC3-B1D1-065E6B877DC3}" sibTransId="{3C22F1AB-4823-4F17-8EC3-54E2536BB9E8}"/>
    <dgm:cxn modelId="{A8198421-9C99-46E6-A3C4-4AF208FD1878}" srcId="{C8490534-4F30-4104-81D3-ADE5C3D86824}" destId="{56DD9E8C-0E6E-4DDB-904B-063B07F9CA68}" srcOrd="0" destOrd="0" parTransId="{08E4AB4B-5920-445E-ADD4-6173C4A677B2}" sibTransId="{B7971812-6B8A-4FF9-BBBB-FB8D92837F9E}"/>
    <dgm:cxn modelId="{DDCA4F5D-4D8D-405B-995A-2644E1097138}" type="presOf" srcId="{CFEEB6E3-FE35-4AB1-8EC0-14C95507DF57}" destId="{AFAE326B-8973-4628-BBDF-8F9B2BD27F00}" srcOrd="0" destOrd="0" presId="urn:microsoft.com/office/officeart/2008/layout/CircleAccentTimeline"/>
    <dgm:cxn modelId="{55527545-738B-426A-92C6-1C115BC1CA88}" type="presOf" srcId="{56DD9E8C-0E6E-4DDB-904B-063B07F9CA68}" destId="{015C97F5-B94E-4828-B496-5EFF9028B782}" srcOrd="0" destOrd="0" presId="urn:microsoft.com/office/officeart/2008/layout/CircleAccentTimeline"/>
    <dgm:cxn modelId="{7D1BF565-222E-45ED-9601-E792B6FCDD36}" srcId="{F11A0B9F-320B-4B0E-ABEF-8B3A52B51E30}" destId="{C8490534-4F30-4104-81D3-ADE5C3D86824}" srcOrd="1" destOrd="0" parTransId="{83A6E373-BD5C-43F6-8CED-5AEDAB78E3B2}" sibTransId="{0E827776-00F4-4646-9402-6B0F9CA73537}"/>
    <dgm:cxn modelId="{8F9F3281-79FE-4C92-9450-5A150468F972}" type="presOf" srcId="{1BCC70A6-2527-4397-BBA5-44B6D2DF0D87}" destId="{413AC63A-91AA-49B7-A6B2-5BFDE2784106}" srcOrd="0" destOrd="0" presId="urn:microsoft.com/office/officeart/2008/layout/CircleAccentTimeline"/>
    <dgm:cxn modelId="{77698282-01CB-4D6C-9868-67959163856C}" type="presOf" srcId="{C8490534-4F30-4104-81D3-ADE5C3D86824}" destId="{1509B2CE-62EF-4B16-95F2-5FA3F4D0A930}" srcOrd="0" destOrd="0" presId="urn:microsoft.com/office/officeart/2008/layout/CircleAccentTimeline"/>
    <dgm:cxn modelId="{11768B8C-D274-461B-B853-F7DFEFB545B1}" type="presOf" srcId="{DED9D468-980B-4EBD-B605-2172D05CAB91}" destId="{4B9F89D4-C5E0-4548-BEF1-313AD2F98E12}" srcOrd="0" destOrd="0" presId="urn:microsoft.com/office/officeart/2008/layout/CircleAccentTimeline"/>
    <dgm:cxn modelId="{C31C61AA-7A99-4846-A17C-94A6F5C5F40F}" srcId="{1488DF92-C320-407E-A9A7-ED76B2FE3B80}" destId="{DED9D468-980B-4EBD-B605-2172D05CAB91}" srcOrd="1" destOrd="0" parTransId="{846F6F55-6A76-47EA-A3CD-C1A529B633F6}" sibTransId="{38A5C156-F9A5-4DDB-BB7E-886BC36B910F}"/>
    <dgm:cxn modelId="{784480EC-B467-457B-B43A-1E024F4B6137}" type="presOf" srcId="{1488DF92-C320-407E-A9A7-ED76B2FE3B80}" destId="{BC1F24F9-E862-4D1E-BE00-91CA71B55827}" srcOrd="0" destOrd="0" presId="urn:microsoft.com/office/officeart/2008/layout/CircleAccentTimeline"/>
    <dgm:cxn modelId="{EFB644F3-A022-445D-A076-44CC605456A6}" type="presOf" srcId="{F11A0B9F-320B-4B0E-ABEF-8B3A52B51E30}" destId="{92F1CF16-FE79-4360-B825-7F379E326E23}" srcOrd="0" destOrd="0" presId="urn:microsoft.com/office/officeart/2008/layout/CircleAccentTimeline"/>
    <dgm:cxn modelId="{000AABF8-A1D6-48DB-BDE3-393945336DE7}" srcId="{1488DF92-C320-407E-A9A7-ED76B2FE3B80}" destId="{CFEEB6E3-FE35-4AB1-8EC0-14C95507DF57}" srcOrd="0" destOrd="0" parTransId="{FB73DB05-C7B6-4B4B-992B-CB30A3657FD8}" sibTransId="{298D8CE8-A942-4ADE-BEDA-3A4327F74470}"/>
    <dgm:cxn modelId="{AA92EF66-37CF-449F-AAA9-022ABA34590F}" type="presParOf" srcId="{92F1CF16-FE79-4360-B825-7F379E326E23}" destId="{7FCCFD26-B5F7-4BB0-81D7-2187BCB24BBF}" srcOrd="0" destOrd="0" presId="urn:microsoft.com/office/officeart/2008/layout/CircleAccentTimeline"/>
    <dgm:cxn modelId="{B28605FF-72D7-4025-B5D1-A1159F90CB8D}" type="presParOf" srcId="{7FCCFD26-B5F7-4BB0-81D7-2187BCB24BBF}" destId="{4C229987-2FEC-4DA8-ADC1-19991D300530}" srcOrd="0" destOrd="0" presId="urn:microsoft.com/office/officeart/2008/layout/CircleAccentTimeline"/>
    <dgm:cxn modelId="{6DD8796F-281E-4727-96A1-86A4CEA5C824}" type="presParOf" srcId="{7FCCFD26-B5F7-4BB0-81D7-2187BCB24BBF}" destId="{BC1F24F9-E862-4D1E-BE00-91CA71B55827}" srcOrd="1" destOrd="0" presId="urn:microsoft.com/office/officeart/2008/layout/CircleAccentTimeline"/>
    <dgm:cxn modelId="{DAD743CC-42DB-45B0-A06C-DBBDCB7BEAFF}" type="presParOf" srcId="{7FCCFD26-B5F7-4BB0-81D7-2187BCB24BBF}" destId="{05822AA1-BA6E-42B8-8502-B65B30CDB846}" srcOrd="2" destOrd="0" presId="urn:microsoft.com/office/officeart/2008/layout/CircleAccentTimeline"/>
    <dgm:cxn modelId="{F2AE87F3-90CD-469C-ADD0-A9560852D2E4}" type="presParOf" srcId="{92F1CF16-FE79-4360-B825-7F379E326E23}" destId="{2F545248-E907-4D1E-ABA6-B594013E115D}" srcOrd="1" destOrd="0" presId="urn:microsoft.com/office/officeart/2008/layout/CircleAccentTimeline"/>
    <dgm:cxn modelId="{F81DD0C9-8965-4BE3-A4BE-D3E9316604FE}" type="presParOf" srcId="{92F1CF16-FE79-4360-B825-7F379E326E23}" destId="{0D2B59CB-62D5-4583-916F-20CE3890F1C8}" srcOrd="2" destOrd="0" presId="urn:microsoft.com/office/officeart/2008/layout/CircleAccentTimeline"/>
    <dgm:cxn modelId="{00EB5C56-1516-4C77-848C-194F9091EDF2}" type="presParOf" srcId="{92F1CF16-FE79-4360-B825-7F379E326E23}" destId="{12883512-8E13-441F-BEEB-C178BA560EBE}" srcOrd="3" destOrd="0" presId="urn:microsoft.com/office/officeart/2008/layout/CircleAccentTimeline"/>
    <dgm:cxn modelId="{18DDAB0B-4377-4DCC-B459-0AF41E2AD64A}" type="presParOf" srcId="{92F1CF16-FE79-4360-B825-7F379E326E23}" destId="{FE0493DF-57A8-4BA0-B660-57C0A968EF26}" srcOrd="4" destOrd="0" presId="urn:microsoft.com/office/officeart/2008/layout/CircleAccentTimeline"/>
    <dgm:cxn modelId="{69811426-F5E4-4A9A-A98F-AF96BA9DA5F2}" type="presParOf" srcId="{FE0493DF-57A8-4BA0-B660-57C0A968EF26}" destId="{4C05DDE6-102F-4963-AB6A-916B17D98D97}" srcOrd="0" destOrd="0" presId="urn:microsoft.com/office/officeart/2008/layout/CircleAccentTimeline"/>
    <dgm:cxn modelId="{4E86D99F-4208-452E-9E68-968C1E59FB85}" type="presParOf" srcId="{FE0493DF-57A8-4BA0-B660-57C0A968EF26}" destId="{AFAE326B-8973-4628-BBDF-8F9B2BD27F00}" srcOrd="1" destOrd="0" presId="urn:microsoft.com/office/officeart/2008/layout/CircleAccentTimeline"/>
    <dgm:cxn modelId="{49E747AA-5139-452F-AAB8-AFBE1343F310}" type="presParOf" srcId="{FE0493DF-57A8-4BA0-B660-57C0A968EF26}" destId="{B5A74D07-201B-471D-8514-9C67BAFB1F1A}" srcOrd="2" destOrd="0" presId="urn:microsoft.com/office/officeart/2008/layout/CircleAccentTimeline"/>
    <dgm:cxn modelId="{1C6568F0-C5D8-4CE7-A26A-E2038C43764C}" type="presParOf" srcId="{92F1CF16-FE79-4360-B825-7F379E326E23}" destId="{2FAFC4D0-262D-4375-B5BE-5CAB80E130C5}" srcOrd="5" destOrd="0" presId="urn:microsoft.com/office/officeart/2008/layout/CircleAccentTimeline"/>
    <dgm:cxn modelId="{DAE27901-4BD8-41BF-BFEE-67229710D515}" type="presParOf" srcId="{92F1CF16-FE79-4360-B825-7F379E326E23}" destId="{DCFB073E-E9B8-4952-83A7-75F94EA26132}" srcOrd="6" destOrd="0" presId="urn:microsoft.com/office/officeart/2008/layout/CircleAccentTimeline"/>
    <dgm:cxn modelId="{F0A7502A-805A-45C4-9909-3AC9FE40D05F}" type="presParOf" srcId="{92F1CF16-FE79-4360-B825-7F379E326E23}" destId="{D79589F4-B161-4376-B8AC-9DE04115CEA4}" srcOrd="7" destOrd="0" presId="urn:microsoft.com/office/officeart/2008/layout/CircleAccentTimeline"/>
    <dgm:cxn modelId="{F6F0C54A-8751-4758-B21F-AB487D801640}" type="presParOf" srcId="{92F1CF16-FE79-4360-B825-7F379E326E23}" destId="{01F01751-4631-4367-8F56-3CAB6B8FC90A}" srcOrd="8" destOrd="0" presId="urn:microsoft.com/office/officeart/2008/layout/CircleAccentTimeline"/>
    <dgm:cxn modelId="{AF0A847A-658F-4D6E-AB30-CEBCC152E1D8}" type="presParOf" srcId="{01F01751-4631-4367-8F56-3CAB6B8FC90A}" destId="{55984139-EAF6-47C8-B6B8-C951809285FE}" srcOrd="0" destOrd="0" presId="urn:microsoft.com/office/officeart/2008/layout/CircleAccentTimeline"/>
    <dgm:cxn modelId="{F09EC9B7-0333-4F5F-83E6-055A6A253A19}" type="presParOf" srcId="{01F01751-4631-4367-8F56-3CAB6B8FC90A}" destId="{4B9F89D4-C5E0-4548-BEF1-313AD2F98E12}" srcOrd="1" destOrd="0" presId="urn:microsoft.com/office/officeart/2008/layout/CircleAccentTimeline"/>
    <dgm:cxn modelId="{BD866217-892B-4CBF-854F-E3564CC3C702}" type="presParOf" srcId="{01F01751-4631-4367-8F56-3CAB6B8FC90A}" destId="{5E9B9A5C-D3C9-47E1-9F6D-86A1A3E2903D}" srcOrd="2" destOrd="0" presId="urn:microsoft.com/office/officeart/2008/layout/CircleAccentTimeline"/>
    <dgm:cxn modelId="{487B97AA-AFFA-4B11-87F3-2B5011B054FA}" type="presParOf" srcId="{92F1CF16-FE79-4360-B825-7F379E326E23}" destId="{B63F849C-4DBC-4D73-B9D5-CD78FE6E7F75}" srcOrd="9" destOrd="0" presId="urn:microsoft.com/office/officeart/2008/layout/CircleAccentTimeline"/>
    <dgm:cxn modelId="{D8859A45-D1AD-4B53-B849-E571B6AC2502}" type="presParOf" srcId="{92F1CF16-FE79-4360-B825-7F379E326E23}" destId="{46FCA717-C964-4E87-A123-BF717C0F824F}" srcOrd="10" destOrd="0" presId="urn:microsoft.com/office/officeart/2008/layout/CircleAccentTimeline"/>
    <dgm:cxn modelId="{DB20EE3E-4759-4042-80B7-EDE577DBA28B}" type="presParOf" srcId="{92F1CF16-FE79-4360-B825-7F379E326E23}" destId="{77C6955B-5442-4D7D-825C-D65470FF3EB3}" srcOrd="11" destOrd="0" presId="urn:microsoft.com/office/officeart/2008/layout/CircleAccentTimeline"/>
    <dgm:cxn modelId="{7DC2D7BE-D16F-4715-8F1C-0A214DE49742}" type="presParOf" srcId="{77C6955B-5442-4D7D-825C-D65470FF3EB3}" destId="{6BEBD687-FA27-4233-8FD9-036E1BD116D4}" srcOrd="0" destOrd="0" presId="urn:microsoft.com/office/officeart/2008/layout/CircleAccentTimeline"/>
    <dgm:cxn modelId="{3E01AFAC-B6FF-4DFE-BBC6-7BCCDE7A29B0}" type="presParOf" srcId="{77C6955B-5442-4D7D-825C-D65470FF3EB3}" destId="{1509B2CE-62EF-4B16-95F2-5FA3F4D0A930}" srcOrd="1" destOrd="0" presId="urn:microsoft.com/office/officeart/2008/layout/CircleAccentTimeline"/>
    <dgm:cxn modelId="{8C196238-151A-4239-8DCA-C08F61D386D9}" type="presParOf" srcId="{77C6955B-5442-4D7D-825C-D65470FF3EB3}" destId="{47645418-558F-4F80-A64F-13523BF15EE0}" srcOrd="2" destOrd="0" presId="urn:microsoft.com/office/officeart/2008/layout/CircleAccentTimeline"/>
    <dgm:cxn modelId="{EE9D01E4-62E0-4964-BB92-E3E44510A270}" type="presParOf" srcId="{92F1CF16-FE79-4360-B825-7F379E326E23}" destId="{8F63351F-E685-46E7-9B44-6F633C03A9E1}" srcOrd="12" destOrd="0" presId="urn:microsoft.com/office/officeart/2008/layout/CircleAccentTimeline"/>
    <dgm:cxn modelId="{30191E3E-8A40-4DF0-9563-43D37A4D32E9}" type="presParOf" srcId="{92F1CF16-FE79-4360-B825-7F379E326E23}" destId="{557897A3-D3E6-4F07-A3F6-4C62E0F90D51}" srcOrd="13" destOrd="0" presId="urn:microsoft.com/office/officeart/2008/layout/CircleAccentTimeline"/>
    <dgm:cxn modelId="{0D4D62FF-3A8A-41CD-8F15-ED55BE882A1A}" type="presParOf" srcId="{92F1CF16-FE79-4360-B825-7F379E326E23}" destId="{8F7306AD-B000-493E-A145-94AA6233620C}" srcOrd="14" destOrd="0" presId="urn:microsoft.com/office/officeart/2008/layout/CircleAccentTimeline"/>
    <dgm:cxn modelId="{D3AE190F-9C99-4504-945F-184ABF8FFD1C}" type="presParOf" srcId="{92F1CF16-FE79-4360-B825-7F379E326E23}" destId="{9AC1A8EF-6051-4540-B0AD-3684C9275D5A}" srcOrd="15" destOrd="0" presId="urn:microsoft.com/office/officeart/2008/layout/CircleAccentTimeline"/>
    <dgm:cxn modelId="{9A79F1E0-4A39-43D4-9670-AFB51BDAA162}" type="presParOf" srcId="{9AC1A8EF-6051-4540-B0AD-3684C9275D5A}" destId="{2BF7AB1E-108C-4EE1-BB8E-0DCA9F364D6C}" srcOrd="0" destOrd="0" presId="urn:microsoft.com/office/officeart/2008/layout/CircleAccentTimeline"/>
    <dgm:cxn modelId="{4C006126-7BFF-4271-900D-90D6E01AF55C}" type="presParOf" srcId="{9AC1A8EF-6051-4540-B0AD-3684C9275D5A}" destId="{015C97F5-B94E-4828-B496-5EFF9028B782}" srcOrd="1" destOrd="0" presId="urn:microsoft.com/office/officeart/2008/layout/CircleAccentTimeline"/>
    <dgm:cxn modelId="{0ABD8A8B-E08E-49E0-A97C-914C3FC48836}" type="presParOf" srcId="{9AC1A8EF-6051-4540-B0AD-3684C9275D5A}" destId="{32133D75-BB8C-4853-A87D-8868C4BFF672}" srcOrd="2" destOrd="0" presId="urn:microsoft.com/office/officeart/2008/layout/CircleAccentTimeline"/>
    <dgm:cxn modelId="{C50AD0D0-DF69-42E2-8EDF-12EA8316FE65}" type="presParOf" srcId="{92F1CF16-FE79-4360-B825-7F379E326E23}" destId="{4AEDC85F-0F5B-4A21-B018-205D156C9834}" srcOrd="16" destOrd="0" presId="urn:microsoft.com/office/officeart/2008/layout/CircleAccentTimeline"/>
    <dgm:cxn modelId="{E5748D9E-2BF1-47D3-AE3F-6D30F2A6B86D}" type="presParOf" srcId="{92F1CF16-FE79-4360-B825-7F379E326E23}" destId="{14DB37C0-3E75-43DE-B271-F8611E90B2ED}" srcOrd="17" destOrd="0" presId="urn:microsoft.com/office/officeart/2008/layout/CircleAccentTimeline"/>
    <dgm:cxn modelId="{9D3C4D5E-93F6-4977-B597-42291748A4D3}" type="presParOf" srcId="{92F1CF16-FE79-4360-B825-7F379E326E23}" destId="{03A8216A-F24C-46B2-8065-2F1F305A8FCF}" srcOrd="18" destOrd="0" presId="urn:microsoft.com/office/officeart/2008/layout/CircleAccentTimeline"/>
    <dgm:cxn modelId="{14429AEA-8B48-416C-9C1F-D5CD508C39B4}" type="presParOf" srcId="{92F1CF16-FE79-4360-B825-7F379E326E23}" destId="{D2CC4E9D-D803-49AC-95C7-A64583F04047}" srcOrd="19" destOrd="0" presId="urn:microsoft.com/office/officeart/2008/layout/CircleAccentTimeline"/>
    <dgm:cxn modelId="{DBC088C0-DE9F-4671-A081-C2E46972C74C}" type="presParOf" srcId="{D2CC4E9D-D803-49AC-95C7-A64583F04047}" destId="{35FA9047-43F4-4BCD-803E-F9AB2701DB43}" srcOrd="0" destOrd="0" presId="urn:microsoft.com/office/officeart/2008/layout/CircleAccentTimeline"/>
    <dgm:cxn modelId="{683D8E66-933D-49EB-85AC-55A738EA8CA3}" type="presParOf" srcId="{D2CC4E9D-D803-49AC-95C7-A64583F04047}" destId="{413AC63A-91AA-49B7-A6B2-5BFDE2784106}" srcOrd="1" destOrd="0" presId="urn:microsoft.com/office/officeart/2008/layout/CircleAccentTimeline"/>
    <dgm:cxn modelId="{1282D658-9D93-462E-A112-9FB2F5395B22}" type="presParOf" srcId="{D2CC4E9D-D803-49AC-95C7-A64583F04047}" destId="{78AC99E9-847C-4EFA-B9F3-C3595168D385}" srcOrd="2" destOrd="0" presId="urn:microsoft.com/office/officeart/2008/layout/CircleAccentTimeline"/>
    <dgm:cxn modelId="{00A12423-A2F2-4B4E-AF35-3C42A267BF62}" type="presParOf" srcId="{92F1CF16-FE79-4360-B825-7F379E326E23}" destId="{D98F6919-E68B-46AD-BB74-C4C42A62D3B5}" srcOrd="20" destOrd="0" presId="urn:microsoft.com/office/officeart/2008/layout/CircleAccentTimeline"/>
    <dgm:cxn modelId="{8BF775CC-C485-41C3-A1B0-031CB1A7B6F5}" type="presParOf" srcId="{92F1CF16-FE79-4360-B825-7F379E326E23}" destId="{92B2E523-1DAA-4646-913B-73536B12026F}" srcOrd="21"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F11A0B9F-320B-4B0E-ABEF-8B3A52B51E30}" type="doc">
      <dgm:prSet loTypeId="urn:microsoft.com/office/officeart/2008/layout/CircleAccentTimeline" loCatId="process" qsTypeId="urn:microsoft.com/office/officeart/2005/8/quickstyle/3d7" qsCatId="3D" csTypeId="urn:microsoft.com/office/officeart/2005/8/colors/accent5_4" csCatId="accent5" phldr="1"/>
      <dgm:spPr/>
      <dgm:t>
        <a:bodyPr/>
        <a:lstStyle/>
        <a:p>
          <a:endParaRPr lang="nl-NL"/>
        </a:p>
      </dgm:t>
    </dgm:pt>
    <dgm:pt modelId="{56DD9E8C-0E6E-4DDB-904B-063B07F9CA68}">
      <dgm:prSet phldrT="[Tekst]"/>
      <dgm:spPr/>
      <dgm:t>
        <a:bodyPr/>
        <a:lstStyle/>
        <a:p>
          <a:r>
            <a:rPr lang="nl-NL"/>
            <a:t>Start project Bekwaam is inzetbaar</a:t>
          </a:r>
        </a:p>
      </dgm:t>
    </dgm:pt>
    <dgm:pt modelId="{08E4AB4B-5920-445E-ADD4-6173C4A677B2}" type="parTrans" cxnId="{A8198421-9C99-46E6-A3C4-4AF208FD1878}">
      <dgm:prSet/>
      <dgm:spPr/>
      <dgm:t>
        <a:bodyPr/>
        <a:lstStyle/>
        <a:p>
          <a:endParaRPr lang="nl-NL"/>
        </a:p>
      </dgm:t>
    </dgm:pt>
    <dgm:pt modelId="{B7971812-6B8A-4FF9-BBBB-FB8D92837F9E}" type="sibTrans" cxnId="{A8198421-9C99-46E6-A3C4-4AF208FD1878}">
      <dgm:prSet/>
      <dgm:spPr/>
      <dgm:t>
        <a:bodyPr/>
        <a:lstStyle/>
        <a:p>
          <a:endParaRPr lang="nl-NL"/>
        </a:p>
      </dgm:t>
    </dgm:pt>
    <dgm:pt modelId="{1BCC70A6-2527-4397-BBA5-44B6D2DF0D87}">
      <dgm:prSet phldrT="[Tekst]"/>
      <dgm:spPr/>
      <dgm:t>
        <a:bodyPr/>
        <a:lstStyle/>
        <a:p>
          <a:r>
            <a:rPr lang="nl-NL"/>
            <a:t>Fase 1 afgerond</a:t>
          </a:r>
        </a:p>
      </dgm:t>
    </dgm:pt>
    <dgm:pt modelId="{F7B1661B-EAA4-4CC3-B1D1-065E6B877DC3}" type="parTrans" cxnId="{FECED21E-8EFF-4F01-BB90-8B5E5234510F}">
      <dgm:prSet/>
      <dgm:spPr/>
      <dgm:t>
        <a:bodyPr/>
        <a:lstStyle/>
        <a:p>
          <a:endParaRPr lang="nl-NL"/>
        </a:p>
      </dgm:t>
    </dgm:pt>
    <dgm:pt modelId="{3C22F1AB-4823-4F17-8EC3-54E2536BB9E8}" type="sibTrans" cxnId="{FECED21E-8EFF-4F01-BB90-8B5E5234510F}">
      <dgm:prSet/>
      <dgm:spPr/>
      <dgm:t>
        <a:bodyPr/>
        <a:lstStyle/>
        <a:p>
          <a:endParaRPr lang="nl-NL"/>
        </a:p>
      </dgm:t>
    </dgm:pt>
    <dgm:pt modelId="{C8490534-4F30-4104-81D3-ADE5C3D86824}">
      <dgm:prSet phldrT="[Tekst]"/>
      <dgm:spPr/>
      <dgm:t>
        <a:bodyPr/>
        <a:lstStyle/>
        <a:p>
          <a:r>
            <a:rPr lang="nl-NL"/>
            <a:t>Voorjaar 2023 Go op projectplan</a:t>
          </a:r>
        </a:p>
      </dgm:t>
    </dgm:pt>
    <dgm:pt modelId="{83A6E373-BD5C-43F6-8CED-5AEDAB78E3B2}" type="parTrans" cxnId="{7D1BF565-222E-45ED-9601-E792B6FCDD36}">
      <dgm:prSet/>
      <dgm:spPr/>
      <dgm:t>
        <a:bodyPr/>
        <a:lstStyle/>
        <a:p>
          <a:endParaRPr lang="nl-NL"/>
        </a:p>
      </dgm:t>
    </dgm:pt>
    <dgm:pt modelId="{0E827776-00F4-4646-9402-6B0F9CA73537}" type="sibTrans" cxnId="{7D1BF565-222E-45ED-9601-E792B6FCDD36}">
      <dgm:prSet/>
      <dgm:spPr/>
      <dgm:t>
        <a:bodyPr/>
        <a:lstStyle/>
        <a:p>
          <a:endParaRPr lang="nl-NL"/>
        </a:p>
      </dgm:t>
    </dgm:pt>
    <dgm:pt modelId="{1488DF92-C320-407E-A9A7-ED76B2FE3B80}">
      <dgm:prSet phldrT="[Tekst]"/>
      <dgm:spPr/>
      <dgm:t>
        <a:bodyPr/>
        <a:lstStyle/>
        <a:p>
          <a:r>
            <a:rPr lang="nl-NL"/>
            <a:t>Winter 2022-2023 wisseling van de wacht</a:t>
          </a:r>
        </a:p>
      </dgm:t>
    </dgm:pt>
    <dgm:pt modelId="{5F484BDC-E6AB-43D5-94D5-CA201C430531}" type="parTrans" cxnId="{74577C12-FAEA-4C56-93B7-D6ADFA8F3079}">
      <dgm:prSet/>
      <dgm:spPr/>
      <dgm:t>
        <a:bodyPr/>
        <a:lstStyle/>
        <a:p>
          <a:endParaRPr lang="nl-NL"/>
        </a:p>
      </dgm:t>
    </dgm:pt>
    <dgm:pt modelId="{C760842B-20BE-41FC-A772-04FA3ECD38A7}" type="sibTrans" cxnId="{74577C12-FAEA-4C56-93B7-D6ADFA8F3079}">
      <dgm:prSet/>
      <dgm:spPr/>
      <dgm:t>
        <a:bodyPr/>
        <a:lstStyle/>
        <a:p>
          <a:endParaRPr lang="nl-NL"/>
        </a:p>
      </dgm:t>
    </dgm:pt>
    <dgm:pt modelId="{CFEEB6E3-FE35-4AB1-8EC0-14C95507DF57}">
      <dgm:prSet phldrT="[Tekst]"/>
      <dgm:spPr/>
      <dgm:t>
        <a:bodyPr/>
        <a:lstStyle/>
        <a:p>
          <a:r>
            <a:rPr lang="nl-NL"/>
            <a:t>Cijfer onderbouwing</a:t>
          </a:r>
        </a:p>
      </dgm:t>
    </dgm:pt>
    <dgm:pt modelId="{FB73DB05-C7B6-4B4B-992B-CB30A3657FD8}" type="parTrans" cxnId="{000AABF8-A1D6-48DB-BDE3-393945336DE7}">
      <dgm:prSet/>
      <dgm:spPr/>
      <dgm:t>
        <a:bodyPr/>
        <a:lstStyle/>
        <a:p>
          <a:endParaRPr lang="nl-NL"/>
        </a:p>
      </dgm:t>
    </dgm:pt>
    <dgm:pt modelId="{298D8CE8-A942-4ADE-BEDA-3A4327F74470}" type="sibTrans" cxnId="{000AABF8-A1D6-48DB-BDE3-393945336DE7}">
      <dgm:prSet/>
      <dgm:spPr/>
      <dgm:t>
        <a:bodyPr/>
        <a:lstStyle/>
        <a:p>
          <a:endParaRPr lang="nl-NL"/>
        </a:p>
      </dgm:t>
    </dgm:pt>
    <dgm:pt modelId="{DED9D468-980B-4EBD-B605-2172D05CAB91}">
      <dgm:prSet phldrT="[Tekst]"/>
      <dgm:spPr/>
      <dgm:t>
        <a:bodyPr/>
        <a:lstStyle/>
        <a:p>
          <a:r>
            <a:rPr lang="nl-NL"/>
            <a:t>Projectplan wordt geschreven</a:t>
          </a:r>
        </a:p>
      </dgm:t>
    </dgm:pt>
    <dgm:pt modelId="{846F6F55-6A76-47EA-A3CD-C1A529B633F6}" type="parTrans" cxnId="{C31C61AA-7A99-4846-A17C-94A6F5C5F40F}">
      <dgm:prSet/>
      <dgm:spPr/>
      <dgm:t>
        <a:bodyPr/>
        <a:lstStyle/>
        <a:p>
          <a:endParaRPr lang="nl-NL"/>
        </a:p>
      </dgm:t>
    </dgm:pt>
    <dgm:pt modelId="{38A5C156-F9A5-4DDB-BB7E-886BC36B910F}" type="sibTrans" cxnId="{C31C61AA-7A99-4846-A17C-94A6F5C5F40F}">
      <dgm:prSet/>
      <dgm:spPr/>
      <dgm:t>
        <a:bodyPr/>
        <a:lstStyle/>
        <a:p>
          <a:endParaRPr lang="nl-NL"/>
        </a:p>
      </dgm:t>
    </dgm:pt>
    <dgm:pt modelId="{92F1CF16-FE79-4360-B825-7F379E326E23}" type="pres">
      <dgm:prSet presAssocID="{F11A0B9F-320B-4B0E-ABEF-8B3A52B51E30}" presName="Name0" presStyleCnt="0">
        <dgm:presLayoutVars>
          <dgm:dir/>
        </dgm:presLayoutVars>
      </dgm:prSet>
      <dgm:spPr/>
    </dgm:pt>
    <dgm:pt modelId="{7FCCFD26-B5F7-4BB0-81D7-2187BCB24BBF}" type="pres">
      <dgm:prSet presAssocID="{1488DF92-C320-407E-A9A7-ED76B2FE3B80}" presName="parComposite" presStyleCnt="0"/>
      <dgm:spPr/>
    </dgm:pt>
    <dgm:pt modelId="{4C229987-2FEC-4DA8-ADC1-19991D300530}" type="pres">
      <dgm:prSet presAssocID="{1488DF92-C320-407E-A9A7-ED76B2FE3B80}" presName="parBigCircle" presStyleLbl="node0" presStyleIdx="0" presStyleCnt="2"/>
      <dgm:spPr>
        <a:solidFill>
          <a:srgbClr val="F08707"/>
        </a:solidFill>
      </dgm:spPr>
    </dgm:pt>
    <dgm:pt modelId="{BC1F24F9-E862-4D1E-BE00-91CA71B55827}" type="pres">
      <dgm:prSet presAssocID="{1488DF92-C320-407E-A9A7-ED76B2FE3B80}" presName="parTx" presStyleLbl="revTx" presStyleIdx="0" presStyleCnt="10"/>
      <dgm:spPr/>
    </dgm:pt>
    <dgm:pt modelId="{05822AA1-BA6E-42B8-8502-B65B30CDB846}" type="pres">
      <dgm:prSet presAssocID="{1488DF92-C320-407E-A9A7-ED76B2FE3B80}" presName="bSpace" presStyleCnt="0"/>
      <dgm:spPr/>
    </dgm:pt>
    <dgm:pt modelId="{2F545248-E907-4D1E-ABA6-B594013E115D}" type="pres">
      <dgm:prSet presAssocID="{1488DF92-C320-407E-A9A7-ED76B2FE3B80}" presName="parBackupNorm" presStyleCnt="0"/>
      <dgm:spPr/>
    </dgm:pt>
    <dgm:pt modelId="{0D2B59CB-62D5-4583-916F-20CE3890F1C8}" type="pres">
      <dgm:prSet presAssocID="{C760842B-20BE-41FC-A772-04FA3ECD38A7}" presName="parSpace" presStyleCnt="0"/>
      <dgm:spPr/>
    </dgm:pt>
    <dgm:pt modelId="{12883512-8E13-441F-BEEB-C178BA560EBE}" type="pres">
      <dgm:prSet presAssocID="{CFEEB6E3-FE35-4AB1-8EC0-14C95507DF57}" presName="desBackupLeftNorm" presStyleCnt="0"/>
      <dgm:spPr/>
    </dgm:pt>
    <dgm:pt modelId="{FE0493DF-57A8-4BA0-B660-57C0A968EF26}" type="pres">
      <dgm:prSet presAssocID="{CFEEB6E3-FE35-4AB1-8EC0-14C95507DF57}" presName="desComposite" presStyleCnt="0"/>
      <dgm:spPr/>
    </dgm:pt>
    <dgm:pt modelId="{4C05DDE6-102F-4963-AB6A-916B17D98D97}" type="pres">
      <dgm:prSet presAssocID="{CFEEB6E3-FE35-4AB1-8EC0-14C95507DF57}" presName="desCircle" presStyleLbl="node1" presStyleIdx="0" presStyleCnt="4"/>
      <dgm:spPr>
        <a:solidFill>
          <a:srgbClr val="00B0F0"/>
        </a:solidFill>
      </dgm:spPr>
    </dgm:pt>
    <dgm:pt modelId="{AFAE326B-8973-4628-BBDF-8F9B2BD27F00}" type="pres">
      <dgm:prSet presAssocID="{CFEEB6E3-FE35-4AB1-8EC0-14C95507DF57}" presName="chTx" presStyleLbl="revTx" presStyleIdx="1" presStyleCnt="10"/>
      <dgm:spPr/>
    </dgm:pt>
    <dgm:pt modelId="{B5A74D07-201B-471D-8514-9C67BAFB1F1A}" type="pres">
      <dgm:prSet presAssocID="{CFEEB6E3-FE35-4AB1-8EC0-14C95507DF57}" presName="desTx" presStyleLbl="revTx" presStyleIdx="2" presStyleCnt="10">
        <dgm:presLayoutVars>
          <dgm:bulletEnabled val="1"/>
        </dgm:presLayoutVars>
      </dgm:prSet>
      <dgm:spPr/>
    </dgm:pt>
    <dgm:pt modelId="{2FAFC4D0-262D-4375-B5BE-5CAB80E130C5}" type="pres">
      <dgm:prSet presAssocID="{CFEEB6E3-FE35-4AB1-8EC0-14C95507DF57}" presName="desBackupRightNorm" presStyleCnt="0"/>
      <dgm:spPr/>
    </dgm:pt>
    <dgm:pt modelId="{DCFB073E-E9B8-4952-83A7-75F94EA26132}" type="pres">
      <dgm:prSet presAssocID="{298D8CE8-A942-4ADE-BEDA-3A4327F74470}" presName="desSpace" presStyleCnt="0"/>
      <dgm:spPr/>
    </dgm:pt>
    <dgm:pt modelId="{D79589F4-B161-4376-B8AC-9DE04115CEA4}" type="pres">
      <dgm:prSet presAssocID="{DED9D468-980B-4EBD-B605-2172D05CAB91}" presName="desBackupLeftNorm" presStyleCnt="0"/>
      <dgm:spPr/>
    </dgm:pt>
    <dgm:pt modelId="{01F01751-4631-4367-8F56-3CAB6B8FC90A}" type="pres">
      <dgm:prSet presAssocID="{DED9D468-980B-4EBD-B605-2172D05CAB91}" presName="desComposite" presStyleCnt="0"/>
      <dgm:spPr/>
    </dgm:pt>
    <dgm:pt modelId="{55984139-EAF6-47C8-B6B8-C951809285FE}" type="pres">
      <dgm:prSet presAssocID="{DED9D468-980B-4EBD-B605-2172D05CAB91}" presName="desCircle" presStyleLbl="node1" presStyleIdx="1" presStyleCnt="4"/>
      <dgm:spPr>
        <a:solidFill>
          <a:srgbClr val="00B0F0"/>
        </a:solidFill>
      </dgm:spPr>
    </dgm:pt>
    <dgm:pt modelId="{4B9F89D4-C5E0-4548-BEF1-313AD2F98E12}" type="pres">
      <dgm:prSet presAssocID="{DED9D468-980B-4EBD-B605-2172D05CAB91}" presName="chTx" presStyleLbl="revTx" presStyleIdx="3" presStyleCnt="10"/>
      <dgm:spPr/>
    </dgm:pt>
    <dgm:pt modelId="{5E9B9A5C-D3C9-47E1-9F6D-86A1A3E2903D}" type="pres">
      <dgm:prSet presAssocID="{DED9D468-980B-4EBD-B605-2172D05CAB91}" presName="desTx" presStyleLbl="revTx" presStyleIdx="4" presStyleCnt="10">
        <dgm:presLayoutVars>
          <dgm:bulletEnabled val="1"/>
        </dgm:presLayoutVars>
      </dgm:prSet>
      <dgm:spPr/>
    </dgm:pt>
    <dgm:pt modelId="{B63F849C-4DBC-4D73-B9D5-CD78FE6E7F75}" type="pres">
      <dgm:prSet presAssocID="{DED9D468-980B-4EBD-B605-2172D05CAB91}" presName="desBackupRightNorm" presStyleCnt="0"/>
      <dgm:spPr/>
    </dgm:pt>
    <dgm:pt modelId="{46FCA717-C964-4E87-A123-BF717C0F824F}" type="pres">
      <dgm:prSet presAssocID="{38A5C156-F9A5-4DDB-BB7E-886BC36B910F}" presName="desSpace" presStyleCnt="0"/>
      <dgm:spPr/>
    </dgm:pt>
    <dgm:pt modelId="{77C6955B-5442-4D7D-825C-D65470FF3EB3}" type="pres">
      <dgm:prSet presAssocID="{C8490534-4F30-4104-81D3-ADE5C3D86824}" presName="parComposite" presStyleCnt="0"/>
      <dgm:spPr/>
    </dgm:pt>
    <dgm:pt modelId="{6BEBD687-FA27-4233-8FD9-036E1BD116D4}" type="pres">
      <dgm:prSet presAssocID="{C8490534-4F30-4104-81D3-ADE5C3D86824}" presName="parBigCircle" presStyleLbl="node0" presStyleIdx="1" presStyleCnt="2"/>
      <dgm:spPr>
        <a:solidFill>
          <a:srgbClr val="F08707"/>
        </a:solidFill>
      </dgm:spPr>
    </dgm:pt>
    <dgm:pt modelId="{1509B2CE-62EF-4B16-95F2-5FA3F4D0A930}" type="pres">
      <dgm:prSet presAssocID="{C8490534-4F30-4104-81D3-ADE5C3D86824}" presName="parTx" presStyleLbl="revTx" presStyleIdx="5" presStyleCnt="10"/>
      <dgm:spPr/>
    </dgm:pt>
    <dgm:pt modelId="{47645418-558F-4F80-A64F-13523BF15EE0}" type="pres">
      <dgm:prSet presAssocID="{C8490534-4F30-4104-81D3-ADE5C3D86824}" presName="bSpace" presStyleCnt="0"/>
      <dgm:spPr/>
    </dgm:pt>
    <dgm:pt modelId="{8F63351F-E685-46E7-9B44-6F633C03A9E1}" type="pres">
      <dgm:prSet presAssocID="{C8490534-4F30-4104-81D3-ADE5C3D86824}" presName="parBackupNorm" presStyleCnt="0"/>
      <dgm:spPr/>
    </dgm:pt>
    <dgm:pt modelId="{557897A3-D3E6-4F07-A3F6-4C62E0F90D51}" type="pres">
      <dgm:prSet presAssocID="{0E827776-00F4-4646-9402-6B0F9CA73537}" presName="parSpace" presStyleCnt="0"/>
      <dgm:spPr/>
    </dgm:pt>
    <dgm:pt modelId="{8F7306AD-B000-493E-A145-94AA6233620C}" type="pres">
      <dgm:prSet presAssocID="{56DD9E8C-0E6E-4DDB-904B-063B07F9CA68}" presName="desBackupLeftNorm" presStyleCnt="0"/>
      <dgm:spPr/>
    </dgm:pt>
    <dgm:pt modelId="{9AC1A8EF-6051-4540-B0AD-3684C9275D5A}" type="pres">
      <dgm:prSet presAssocID="{56DD9E8C-0E6E-4DDB-904B-063B07F9CA68}" presName="desComposite" presStyleCnt="0"/>
      <dgm:spPr/>
    </dgm:pt>
    <dgm:pt modelId="{2BF7AB1E-108C-4EE1-BB8E-0DCA9F364D6C}" type="pres">
      <dgm:prSet presAssocID="{56DD9E8C-0E6E-4DDB-904B-063B07F9CA68}" presName="desCircle" presStyleLbl="node1" presStyleIdx="2" presStyleCnt="4"/>
      <dgm:spPr>
        <a:solidFill>
          <a:srgbClr val="00B0F0"/>
        </a:solidFill>
      </dgm:spPr>
    </dgm:pt>
    <dgm:pt modelId="{015C97F5-B94E-4828-B496-5EFF9028B782}" type="pres">
      <dgm:prSet presAssocID="{56DD9E8C-0E6E-4DDB-904B-063B07F9CA68}" presName="chTx" presStyleLbl="revTx" presStyleIdx="6" presStyleCnt="10"/>
      <dgm:spPr/>
    </dgm:pt>
    <dgm:pt modelId="{32133D75-BB8C-4853-A87D-8868C4BFF672}" type="pres">
      <dgm:prSet presAssocID="{56DD9E8C-0E6E-4DDB-904B-063B07F9CA68}" presName="desTx" presStyleLbl="revTx" presStyleIdx="7" presStyleCnt="10">
        <dgm:presLayoutVars>
          <dgm:bulletEnabled val="1"/>
        </dgm:presLayoutVars>
      </dgm:prSet>
      <dgm:spPr/>
    </dgm:pt>
    <dgm:pt modelId="{4AEDC85F-0F5B-4A21-B018-205D156C9834}" type="pres">
      <dgm:prSet presAssocID="{56DD9E8C-0E6E-4DDB-904B-063B07F9CA68}" presName="desBackupRightNorm" presStyleCnt="0"/>
      <dgm:spPr/>
    </dgm:pt>
    <dgm:pt modelId="{14DB37C0-3E75-43DE-B271-F8611E90B2ED}" type="pres">
      <dgm:prSet presAssocID="{B7971812-6B8A-4FF9-BBBB-FB8D92837F9E}" presName="desSpace" presStyleCnt="0"/>
      <dgm:spPr/>
    </dgm:pt>
    <dgm:pt modelId="{03A8216A-F24C-46B2-8065-2F1F305A8FCF}" type="pres">
      <dgm:prSet presAssocID="{1BCC70A6-2527-4397-BBA5-44B6D2DF0D87}" presName="desBackupLeftNorm" presStyleCnt="0"/>
      <dgm:spPr/>
    </dgm:pt>
    <dgm:pt modelId="{D2CC4E9D-D803-49AC-95C7-A64583F04047}" type="pres">
      <dgm:prSet presAssocID="{1BCC70A6-2527-4397-BBA5-44B6D2DF0D87}" presName="desComposite" presStyleCnt="0"/>
      <dgm:spPr/>
    </dgm:pt>
    <dgm:pt modelId="{35FA9047-43F4-4BCD-803E-F9AB2701DB43}" type="pres">
      <dgm:prSet presAssocID="{1BCC70A6-2527-4397-BBA5-44B6D2DF0D87}" presName="desCircle" presStyleLbl="node1" presStyleIdx="3" presStyleCnt="4"/>
      <dgm:spPr>
        <a:solidFill>
          <a:srgbClr val="00B0F0"/>
        </a:solidFill>
      </dgm:spPr>
    </dgm:pt>
    <dgm:pt modelId="{413AC63A-91AA-49B7-A6B2-5BFDE2784106}" type="pres">
      <dgm:prSet presAssocID="{1BCC70A6-2527-4397-BBA5-44B6D2DF0D87}" presName="chTx" presStyleLbl="revTx" presStyleIdx="8" presStyleCnt="10"/>
      <dgm:spPr/>
    </dgm:pt>
    <dgm:pt modelId="{78AC99E9-847C-4EFA-B9F3-C3595168D385}" type="pres">
      <dgm:prSet presAssocID="{1BCC70A6-2527-4397-BBA5-44B6D2DF0D87}" presName="desTx" presStyleLbl="revTx" presStyleIdx="9" presStyleCnt="10">
        <dgm:presLayoutVars>
          <dgm:bulletEnabled val="1"/>
        </dgm:presLayoutVars>
      </dgm:prSet>
      <dgm:spPr/>
    </dgm:pt>
    <dgm:pt modelId="{D98F6919-E68B-46AD-BB74-C4C42A62D3B5}" type="pres">
      <dgm:prSet presAssocID="{1BCC70A6-2527-4397-BBA5-44B6D2DF0D87}" presName="desBackupRightNorm" presStyleCnt="0"/>
      <dgm:spPr/>
    </dgm:pt>
    <dgm:pt modelId="{92B2E523-1DAA-4646-913B-73536B12026F}" type="pres">
      <dgm:prSet presAssocID="{3C22F1AB-4823-4F17-8EC3-54E2536BB9E8}" presName="desSpace" presStyleCnt="0"/>
      <dgm:spPr/>
    </dgm:pt>
  </dgm:ptLst>
  <dgm:cxnLst>
    <dgm:cxn modelId="{74577C12-FAEA-4C56-93B7-D6ADFA8F3079}" srcId="{F11A0B9F-320B-4B0E-ABEF-8B3A52B51E30}" destId="{1488DF92-C320-407E-A9A7-ED76B2FE3B80}" srcOrd="0" destOrd="0" parTransId="{5F484BDC-E6AB-43D5-94D5-CA201C430531}" sibTransId="{C760842B-20BE-41FC-A772-04FA3ECD38A7}"/>
    <dgm:cxn modelId="{FECED21E-8EFF-4F01-BB90-8B5E5234510F}" srcId="{C8490534-4F30-4104-81D3-ADE5C3D86824}" destId="{1BCC70A6-2527-4397-BBA5-44B6D2DF0D87}" srcOrd="1" destOrd="0" parTransId="{F7B1661B-EAA4-4CC3-B1D1-065E6B877DC3}" sibTransId="{3C22F1AB-4823-4F17-8EC3-54E2536BB9E8}"/>
    <dgm:cxn modelId="{A8198421-9C99-46E6-A3C4-4AF208FD1878}" srcId="{C8490534-4F30-4104-81D3-ADE5C3D86824}" destId="{56DD9E8C-0E6E-4DDB-904B-063B07F9CA68}" srcOrd="0" destOrd="0" parTransId="{08E4AB4B-5920-445E-ADD4-6173C4A677B2}" sibTransId="{B7971812-6B8A-4FF9-BBBB-FB8D92837F9E}"/>
    <dgm:cxn modelId="{DDCA4F5D-4D8D-405B-995A-2644E1097138}" type="presOf" srcId="{CFEEB6E3-FE35-4AB1-8EC0-14C95507DF57}" destId="{AFAE326B-8973-4628-BBDF-8F9B2BD27F00}" srcOrd="0" destOrd="0" presId="urn:microsoft.com/office/officeart/2008/layout/CircleAccentTimeline"/>
    <dgm:cxn modelId="{55527545-738B-426A-92C6-1C115BC1CA88}" type="presOf" srcId="{56DD9E8C-0E6E-4DDB-904B-063B07F9CA68}" destId="{015C97F5-B94E-4828-B496-5EFF9028B782}" srcOrd="0" destOrd="0" presId="urn:microsoft.com/office/officeart/2008/layout/CircleAccentTimeline"/>
    <dgm:cxn modelId="{7D1BF565-222E-45ED-9601-E792B6FCDD36}" srcId="{F11A0B9F-320B-4B0E-ABEF-8B3A52B51E30}" destId="{C8490534-4F30-4104-81D3-ADE5C3D86824}" srcOrd="1" destOrd="0" parTransId="{83A6E373-BD5C-43F6-8CED-5AEDAB78E3B2}" sibTransId="{0E827776-00F4-4646-9402-6B0F9CA73537}"/>
    <dgm:cxn modelId="{8F9F3281-79FE-4C92-9450-5A150468F972}" type="presOf" srcId="{1BCC70A6-2527-4397-BBA5-44B6D2DF0D87}" destId="{413AC63A-91AA-49B7-A6B2-5BFDE2784106}" srcOrd="0" destOrd="0" presId="urn:microsoft.com/office/officeart/2008/layout/CircleAccentTimeline"/>
    <dgm:cxn modelId="{77698282-01CB-4D6C-9868-67959163856C}" type="presOf" srcId="{C8490534-4F30-4104-81D3-ADE5C3D86824}" destId="{1509B2CE-62EF-4B16-95F2-5FA3F4D0A930}" srcOrd="0" destOrd="0" presId="urn:microsoft.com/office/officeart/2008/layout/CircleAccentTimeline"/>
    <dgm:cxn modelId="{11768B8C-D274-461B-B853-F7DFEFB545B1}" type="presOf" srcId="{DED9D468-980B-4EBD-B605-2172D05CAB91}" destId="{4B9F89D4-C5E0-4548-BEF1-313AD2F98E12}" srcOrd="0" destOrd="0" presId="urn:microsoft.com/office/officeart/2008/layout/CircleAccentTimeline"/>
    <dgm:cxn modelId="{C31C61AA-7A99-4846-A17C-94A6F5C5F40F}" srcId="{1488DF92-C320-407E-A9A7-ED76B2FE3B80}" destId="{DED9D468-980B-4EBD-B605-2172D05CAB91}" srcOrd="1" destOrd="0" parTransId="{846F6F55-6A76-47EA-A3CD-C1A529B633F6}" sibTransId="{38A5C156-F9A5-4DDB-BB7E-886BC36B910F}"/>
    <dgm:cxn modelId="{784480EC-B467-457B-B43A-1E024F4B6137}" type="presOf" srcId="{1488DF92-C320-407E-A9A7-ED76B2FE3B80}" destId="{BC1F24F9-E862-4D1E-BE00-91CA71B55827}" srcOrd="0" destOrd="0" presId="urn:microsoft.com/office/officeart/2008/layout/CircleAccentTimeline"/>
    <dgm:cxn modelId="{EFB644F3-A022-445D-A076-44CC605456A6}" type="presOf" srcId="{F11A0B9F-320B-4B0E-ABEF-8B3A52B51E30}" destId="{92F1CF16-FE79-4360-B825-7F379E326E23}" srcOrd="0" destOrd="0" presId="urn:microsoft.com/office/officeart/2008/layout/CircleAccentTimeline"/>
    <dgm:cxn modelId="{000AABF8-A1D6-48DB-BDE3-393945336DE7}" srcId="{1488DF92-C320-407E-A9A7-ED76B2FE3B80}" destId="{CFEEB6E3-FE35-4AB1-8EC0-14C95507DF57}" srcOrd="0" destOrd="0" parTransId="{FB73DB05-C7B6-4B4B-992B-CB30A3657FD8}" sibTransId="{298D8CE8-A942-4ADE-BEDA-3A4327F74470}"/>
    <dgm:cxn modelId="{AA92EF66-37CF-449F-AAA9-022ABA34590F}" type="presParOf" srcId="{92F1CF16-FE79-4360-B825-7F379E326E23}" destId="{7FCCFD26-B5F7-4BB0-81D7-2187BCB24BBF}" srcOrd="0" destOrd="0" presId="urn:microsoft.com/office/officeart/2008/layout/CircleAccentTimeline"/>
    <dgm:cxn modelId="{B28605FF-72D7-4025-B5D1-A1159F90CB8D}" type="presParOf" srcId="{7FCCFD26-B5F7-4BB0-81D7-2187BCB24BBF}" destId="{4C229987-2FEC-4DA8-ADC1-19991D300530}" srcOrd="0" destOrd="0" presId="urn:microsoft.com/office/officeart/2008/layout/CircleAccentTimeline"/>
    <dgm:cxn modelId="{6DD8796F-281E-4727-96A1-86A4CEA5C824}" type="presParOf" srcId="{7FCCFD26-B5F7-4BB0-81D7-2187BCB24BBF}" destId="{BC1F24F9-E862-4D1E-BE00-91CA71B55827}" srcOrd="1" destOrd="0" presId="urn:microsoft.com/office/officeart/2008/layout/CircleAccentTimeline"/>
    <dgm:cxn modelId="{DAD743CC-42DB-45B0-A06C-DBBDCB7BEAFF}" type="presParOf" srcId="{7FCCFD26-B5F7-4BB0-81D7-2187BCB24BBF}" destId="{05822AA1-BA6E-42B8-8502-B65B30CDB846}" srcOrd="2" destOrd="0" presId="urn:microsoft.com/office/officeart/2008/layout/CircleAccentTimeline"/>
    <dgm:cxn modelId="{F2AE87F3-90CD-469C-ADD0-A9560852D2E4}" type="presParOf" srcId="{92F1CF16-FE79-4360-B825-7F379E326E23}" destId="{2F545248-E907-4D1E-ABA6-B594013E115D}" srcOrd="1" destOrd="0" presId="urn:microsoft.com/office/officeart/2008/layout/CircleAccentTimeline"/>
    <dgm:cxn modelId="{F81DD0C9-8965-4BE3-A4BE-D3E9316604FE}" type="presParOf" srcId="{92F1CF16-FE79-4360-B825-7F379E326E23}" destId="{0D2B59CB-62D5-4583-916F-20CE3890F1C8}" srcOrd="2" destOrd="0" presId="urn:microsoft.com/office/officeart/2008/layout/CircleAccentTimeline"/>
    <dgm:cxn modelId="{00EB5C56-1516-4C77-848C-194F9091EDF2}" type="presParOf" srcId="{92F1CF16-FE79-4360-B825-7F379E326E23}" destId="{12883512-8E13-441F-BEEB-C178BA560EBE}" srcOrd="3" destOrd="0" presId="urn:microsoft.com/office/officeart/2008/layout/CircleAccentTimeline"/>
    <dgm:cxn modelId="{18DDAB0B-4377-4DCC-B459-0AF41E2AD64A}" type="presParOf" srcId="{92F1CF16-FE79-4360-B825-7F379E326E23}" destId="{FE0493DF-57A8-4BA0-B660-57C0A968EF26}" srcOrd="4" destOrd="0" presId="urn:microsoft.com/office/officeart/2008/layout/CircleAccentTimeline"/>
    <dgm:cxn modelId="{69811426-F5E4-4A9A-A98F-AF96BA9DA5F2}" type="presParOf" srcId="{FE0493DF-57A8-4BA0-B660-57C0A968EF26}" destId="{4C05DDE6-102F-4963-AB6A-916B17D98D97}" srcOrd="0" destOrd="0" presId="urn:microsoft.com/office/officeart/2008/layout/CircleAccentTimeline"/>
    <dgm:cxn modelId="{4E86D99F-4208-452E-9E68-968C1E59FB85}" type="presParOf" srcId="{FE0493DF-57A8-4BA0-B660-57C0A968EF26}" destId="{AFAE326B-8973-4628-BBDF-8F9B2BD27F00}" srcOrd="1" destOrd="0" presId="urn:microsoft.com/office/officeart/2008/layout/CircleAccentTimeline"/>
    <dgm:cxn modelId="{49E747AA-5139-452F-AAB8-AFBE1343F310}" type="presParOf" srcId="{FE0493DF-57A8-4BA0-B660-57C0A968EF26}" destId="{B5A74D07-201B-471D-8514-9C67BAFB1F1A}" srcOrd="2" destOrd="0" presId="urn:microsoft.com/office/officeart/2008/layout/CircleAccentTimeline"/>
    <dgm:cxn modelId="{1C6568F0-C5D8-4CE7-A26A-E2038C43764C}" type="presParOf" srcId="{92F1CF16-FE79-4360-B825-7F379E326E23}" destId="{2FAFC4D0-262D-4375-B5BE-5CAB80E130C5}" srcOrd="5" destOrd="0" presId="urn:microsoft.com/office/officeart/2008/layout/CircleAccentTimeline"/>
    <dgm:cxn modelId="{DAE27901-4BD8-41BF-BFEE-67229710D515}" type="presParOf" srcId="{92F1CF16-FE79-4360-B825-7F379E326E23}" destId="{DCFB073E-E9B8-4952-83A7-75F94EA26132}" srcOrd="6" destOrd="0" presId="urn:microsoft.com/office/officeart/2008/layout/CircleAccentTimeline"/>
    <dgm:cxn modelId="{F0A7502A-805A-45C4-9909-3AC9FE40D05F}" type="presParOf" srcId="{92F1CF16-FE79-4360-B825-7F379E326E23}" destId="{D79589F4-B161-4376-B8AC-9DE04115CEA4}" srcOrd="7" destOrd="0" presId="urn:microsoft.com/office/officeart/2008/layout/CircleAccentTimeline"/>
    <dgm:cxn modelId="{F6F0C54A-8751-4758-B21F-AB487D801640}" type="presParOf" srcId="{92F1CF16-FE79-4360-B825-7F379E326E23}" destId="{01F01751-4631-4367-8F56-3CAB6B8FC90A}" srcOrd="8" destOrd="0" presId="urn:microsoft.com/office/officeart/2008/layout/CircleAccentTimeline"/>
    <dgm:cxn modelId="{AF0A847A-658F-4D6E-AB30-CEBCC152E1D8}" type="presParOf" srcId="{01F01751-4631-4367-8F56-3CAB6B8FC90A}" destId="{55984139-EAF6-47C8-B6B8-C951809285FE}" srcOrd="0" destOrd="0" presId="urn:microsoft.com/office/officeart/2008/layout/CircleAccentTimeline"/>
    <dgm:cxn modelId="{F09EC9B7-0333-4F5F-83E6-055A6A253A19}" type="presParOf" srcId="{01F01751-4631-4367-8F56-3CAB6B8FC90A}" destId="{4B9F89D4-C5E0-4548-BEF1-313AD2F98E12}" srcOrd="1" destOrd="0" presId="urn:microsoft.com/office/officeart/2008/layout/CircleAccentTimeline"/>
    <dgm:cxn modelId="{BD866217-892B-4CBF-854F-E3564CC3C702}" type="presParOf" srcId="{01F01751-4631-4367-8F56-3CAB6B8FC90A}" destId="{5E9B9A5C-D3C9-47E1-9F6D-86A1A3E2903D}" srcOrd="2" destOrd="0" presId="urn:microsoft.com/office/officeart/2008/layout/CircleAccentTimeline"/>
    <dgm:cxn modelId="{487B97AA-AFFA-4B11-87F3-2B5011B054FA}" type="presParOf" srcId="{92F1CF16-FE79-4360-B825-7F379E326E23}" destId="{B63F849C-4DBC-4D73-B9D5-CD78FE6E7F75}" srcOrd="9" destOrd="0" presId="urn:microsoft.com/office/officeart/2008/layout/CircleAccentTimeline"/>
    <dgm:cxn modelId="{D8859A45-D1AD-4B53-B849-E571B6AC2502}" type="presParOf" srcId="{92F1CF16-FE79-4360-B825-7F379E326E23}" destId="{46FCA717-C964-4E87-A123-BF717C0F824F}" srcOrd="10" destOrd="0" presId="urn:microsoft.com/office/officeart/2008/layout/CircleAccentTimeline"/>
    <dgm:cxn modelId="{DB20EE3E-4759-4042-80B7-EDE577DBA28B}" type="presParOf" srcId="{92F1CF16-FE79-4360-B825-7F379E326E23}" destId="{77C6955B-5442-4D7D-825C-D65470FF3EB3}" srcOrd="11" destOrd="0" presId="urn:microsoft.com/office/officeart/2008/layout/CircleAccentTimeline"/>
    <dgm:cxn modelId="{7DC2D7BE-D16F-4715-8F1C-0A214DE49742}" type="presParOf" srcId="{77C6955B-5442-4D7D-825C-D65470FF3EB3}" destId="{6BEBD687-FA27-4233-8FD9-036E1BD116D4}" srcOrd="0" destOrd="0" presId="urn:microsoft.com/office/officeart/2008/layout/CircleAccentTimeline"/>
    <dgm:cxn modelId="{3E01AFAC-B6FF-4DFE-BBC6-7BCCDE7A29B0}" type="presParOf" srcId="{77C6955B-5442-4D7D-825C-D65470FF3EB3}" destId="{1509B2CE-62EF-4B16-95F2-5FA3F4D0A930}" srcOrd="1" destOrd="0" presId="urn:microsoft.com/office/officeart/2008/layout/CircleAccentTimeline"/>
    <dgm:cxn modelId="{8C196238-151A-4239-8DCA-C08F61D386D9}" type="presParOf" srcId="{77C6955B-5442-4D7D-825C-D65470FF3EB3}" destId="{47645418-558F-4F80-A64F-13523BF15EE0}" srcOrd="2" destOrd="0" presId="urn:microsoft.com/office/officeart/2008/layout/CircleAccentTimeline"/>
    <dgm:cxn modelId="{EE9D01E4-62E0-4964-BB92-E3E44510A270}" type="presParOf" srcId="{92F1CF16-FE79-4360-B825-7F379E326E23}" destId="{8F63351F-E685-46E7-9B44-6F633C03A9E1}" srcOrd="12" destOrd="0" presId="urn:microsoft.com/office/officeart/2008/layout/CircleAccentTimeline"/>
    <dgm:cxn modelId="{30191E3E-8A40-4DF0-9563-43D37A4D32E9}" type="presParOf" srcId="{92F1CF16-FE79-4360-B825-7F379E326E23}" destId="{557897A3-D3E6-4F07-A3F6-4C62E0F90D51}" srcOrd="13" destOrd="0" presId="urn:microsoft.com/office/officeart/2008/layout/CircleAccentTimeline"/>
    <dgm:cxn modelId="{0D4D62FF-3A8A-41CD-8F15-ED55BE882A1A}" type="presParOf" srcId="{92F1CF16-FE79-4360-B825-7F379E326E23}" destId="{8F7306AD-B000-493E-A145-94AA6233620C}" srcOrd="14" destOrd="0" presId="urn:microsoft.com/office/officeart/2008/layout/CircleAccentTimeline"/>
    <dgm:cxn modelId="{D3AE190F-9C99-4504-945F-184ABF8FFD1C}" type="presParOf" srcId="{92F1CF16-FE79-4360-B825-7F379E326E23}" destId="{9AC1A8EF-6051-4540-B0AD-3684C9275D5A}" srcOrd="15" destOrd="0" presId="urn:microsoft.com/office/officeart/2008/layout/CircleAccentTimeline"/>
    <dgm:cxn modelId="{9A79F1E0-4A39-43D4-9670-AFB51BDAA162}" type="presParOf" srcId="{9AC1A8EF-6051-4540-B0AD-3684C9275D5A}" destId="{2BF7AB1E-108C-4EE1-BB8E-0DCA9F364D6C}" srcOrd="0" destOrd="0" presId="urn:microsoft.com/office/officeart/2008/layout/CircleAccentTimeline"/>
    <dgm:cxn modelId="{4C006126-7BFF-4271-900D-90D6E01AF55C}" type="presParOf" srcId="{9AC1A8EF-6051-4540-B0AD-3684C9275D5A}" destId="{015C97F5-B94E-4828-B496-5EFF9028B782}" srcOrd="1" destOrd="0" presId="urn:microsoft.com/office/officeart/2008/layout/CircleAccentTimeline"/>
    <dgm:cxn modelId="{0ABD8A8B-E08E-49E0-A97C-914C3FC48836}" type="presParOf" srcId="{9AC1A8EF-6051-4540-B0AD-3684C9275D5A}" destId="{32133D75-BB8C-4853-A87D-8868C4BFF672}" srcOrd="2" destOrd="0" presId="urn:microsoft.com/office/officeart/2008/layout/CircleAccentTimeline"/>
    <dgm:cxn modelId="{C50AD0D0-DF69-42E2-8EDF-12EA8316FE65}" type="presParOf" srcId="{92F1CF16-FE79-4360-B825-7F379E326E23}" destId="{4AEDC85F-0F5B-4A21-B018-205D156C9834}" srcOrd="16" destOrd="0" presId="urn:microsoft.com/office/officeart/2008/layout/CircleAccentTimeline"/>
    <dgm:cxn modelId="{E5748D9E-2BF1-47D3-AE3F-6D30F2A6B86D}" type="presParOf" srcId="{92F1CF16-FE79-4360-B825-7F379E326E23}" destId="{14DB37C0-3E75-43DE-B271-F8611E90B2ED}" srcOrd="17" destOrd="0" presId="urn:microsoft.com/office/officeart/2008/layout/CircleAccentTimeline"/>
    <dgm:cxn modelId="{9D3C4D5E-93F6-4977-B597-42291748A4D3}" type="presParOf" srcId="{92F1CF16-FE79-4360-B825-7F379E326E23}" destId="{03A8216A-F24C-46B2-8065-2F1F305A8FCF}" srcOrd="18" destOrd="0" presId="urn:microsoft.com/office/officeart/2008/layout/CircleAccentTimeline"/>
    <dgm:cxn modelId="{14429AEA-8B48-416C-9C1F-D5CD508C39B4}" type="presParOf" srcId="{92F1CF16-FE79-4360-B825-7F379E326E23}" destId="{D2CC4E9D-D803-49AC-95C7-A64583F04047}" srcOrd="19" destOrd="0" presId="urn:microsoft.com/office/officeart/2008/layout/CircleAccentTimeline"/>
    <dgm:cxn modelId="{DBC088C0-DE9F-4671-A081-C2E46972C74C}" type="presParOf" srcId="{D2CC4E9D-D803-49AC-95C7-A64583F04047}" destId="{35FA9047-43F4-4BCD-803E-F9AB2701DB43}" srcOrd="0" destOrd="0" presId="urn:microsoft.com/office/officeart/2008/layout/CircleAccentTimeline"/>
    <dgm:cxn modelId="{683D8E66-933D-49EB-85AC-55A738EA8CA3}" type="presParOf" srcId="{D2CC4E9D-D803-49AC-95C7-A64583F04047}" destId="{413AC63A-91AA-49B7-A6B2-5BFDE2784106}" srcOrd="1" destOrd="0" presId="urn:microsoft.com/office/officeart/2008/layout/CircleAccentTimeline"/>
    <dgm:cxn modelId="{1282D658-9D93-462E-A112-9FB2F5395B22}" type="presParOf" srcId="{D2CC4E9D-D803-49AC-95C7-A64583F04047}" destId="{78AC99E9-847C-4EFA-B9F3-C3595168D385}" srcOrd="2" destOrd="0" presId="urn:microsoft.com/office/officeart/2008/layout/CircleAccentTimeline"/>
    <dgm:cxn modelId="{00A12423-A2F2-4B4E-AF35-3C42A267BF62}" type="presParOf" srcId="{92F1CF16-FE79-4360-B825-7F379E326E23}" destId="{D98F6919-E68B-46AD-BB74-C4C42A62D3B5}" srcOrd="20" destOrd="0" presId="urn:microsoft.com/office/officeart/2008/layout/CircleAccentTimeline"/>
    <dgm:cxn modelId="{8BF775CC-C485-41C3-A1B0-031CB1A7B6F5}" type="presParOf" srcId="{92F1CF16-FE79-4360-B825-7F379E326E23}" destId="{92B2E523-1DAA-4646-913B-73536B12026F}" srcOrd="21"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F11A0B9F-320B-4B0E-ABEF-8B3A52B51E30}" type="doc">
      <dgm:prSet loTypeId="urn:microsoft.com/office/officeart/2008/layout/CircleAccentTimeline" loCatId="process" qsTypeId="urn:microsoft.com/office/officeart/2005/8/quickstyle/3d7" qsCatId="3D" csTypeId="urn:microsoft.com/office/officeart/2005/8/colors/accent5_4" csCatId="accent5" phldr="1"/>
      <dgm:spPr/>
      <dgm:t>
        <a:bodyPr/>
        <a:lstStyle/>
        <a:p>
          <a:endParaRPr lang="nl-NL"/>
        </a:p>
      </dgm:t>
    </dgm:pt>
    <dgm:pt modelId="{56DD9E8C-0E6E-4DDB-904B-063B07F9CA68}">
      <dgm:prSet phldrT="[Tekst]"/>
      <dgm:spPr/>
      <dgm:t>
        <a:bodyPr/>
        <a:lstStyle/>
        <a:p>
          <a:r>
            <a:rPr lang="nl-NL"/>
            <a:t>Start project Bekwaam is inzetbaar</a:t>
          </a:r>
        </a:p>
      </dgm:t>
    </dgm:pt>
    <dgm:pt modelId="{08E4AB4B-5920-445E-ADD4-6173C4A677B2}" type="parTrans" cxnId="{A8198421-9C99-46E6-A3C4-4AF208FD1878}">
      <dgm:prSet/>
      <dgm:spPr/>
      <dgm:t>
        <a:bodyPr/>
        <a:lstStyle/>
        <a:p>
          <a:endParaRPr lang="nl-NL"/>
        </a:p>
      </dgm:t>
    </dgm:pt>
    <dgm:pt modelId="{B7971812-6B8A-4FF9-BBBB-FB8D92837F9E}" type="sibTrans" cxnId="{A8198421-9C99-46E6-A3C4-4AF208FD1878}">
      <dgm:prSet/>
      <dgm:spPr/>
      <dgm:t>
        <a:bodyPr/>
        <a:lstStyle/>
        <a:p>
          <a:endParaRPr lang="nl-NL"/>
        </a:p>
      </dgm:t>
    </dgm:pt>
    <dgm:pt modelId="{1BCC70A6-2527-4397-BBA5-44B6D2DF0D87}">
      <dgm:prSet phldrT="[Tekst]"/>
      <dgm:spPr/>
      <dgm:t>
        <a:bodyPr/>
        <a:lstStyle/>
        <a:p>
          <a:r>
            <a:rPr lang="nl-NL"/>
            <a:t>Fase 1 afgerond</a:t>
          </a:r>
        </a:p>
      </dgm:t>
    </dgm:pt>
    <dgm:pt modelId="{F7B1661B-EAA4-4CC3-B1D1-065E6B877DC3}" type="parTrans" cxnId="{FECED21E-8EFF-4F01-BB90-8B5E5234510F}">
      <dgm:prSet/>
      <dgm:spPr/>
      <dgm:t>
        <a:bodyPr/>
        <a:lstStyle/>
        <a:p>
          <a:endParaRPr lang="nl-NL"/>
        </a:p>
      </dgm:t>
    </dgm:pt>
    <dgm:pt modelId="{3C22F1AB-4823-4F17-8EC3-54E2536BB9E8}" type="sibTrans" cxnId="{FECED21E-8EFF-4F01-BB90-8B5E5234510F}">
      <dgm:prSet/>
      <dgm:spPr/>
      <dgm:t>
        <a:bodyPr/>
        <a:lstStyle/>
        <a:p>
          <a:endParaRPr lang="nl-NL"/>
        </a:p>
      </dgm:t>
    </dgm:pt>
    <dgm:pt modelId="{C8490534-4F30-4104-81D3-ADE5C3D86824}">
      <dgm:prSet phldrT="[Tekst]"/>
      <dgm:spPr/>
      <dgm:t>
        <a:bodyPr/>
        <a:lstStyle/>
        <a:p>
          <a:r>
            <a:rPr lang="nl-NL"/>
            <a:t>Voorjaar 2023 Go op projectplan</a:t>
          </a:r>
        </a:p>
      </dgm:t>
    </dgm:pt>
    <dgm:pt modelId="{83A6E373-BD5C-43F6-8CED-5AEDAB78E3B2}" type="parTrans" cxnId="{7D1BF565-222E-45ED-9601-E792B6FCDD36}">
      <dgm:prSet/>
      <dgm:spPr/>
      <dgm:t>
        <a:bodyPr/>
        <a:lstStyle/>
        <a:p>
          <a:endParaRPr lang="nl-NL"/>
        </a:p>
      </dgm:t>
    </dgm:pt>
    <dgm:pt modelId="{0E827776-00F4-4646-9402-6B0F9CA73537}" type="sibTrans" cxnId="{7D1BF565-222E-45ED-9601-E792B6FCDD36}">
      <dgm:prSet/>
      <dgm:spPr/>
      <dgm:t>
        <a:bodyPr/>
        <a:lstStyle/>
        <a:p>
          <a:endParaRPr lang="nl-NL"/>
        </a:p>
      </dgm:t>
    </dgm:pt>
    <dgm:pt modelId="{92F1CF16-FE79-4360-B825-7F379E326E23}" type="pres">
      <dgm:prSet presAssocID="{F11A0B9F-320B-4B0E-ABEF-8B3A52B51E30}" presName="Name0" presStyleCnt="0">
        <dgm:presLayoutVars>
          <dgm:dir/>
        </dgm:presLayoutVars>
      </dgm:prSet>
      <dgm:spPr/>
    </dgm:pt>
    <dgm:pt modelId="{77C6955B-5442-4D7D-825C-D65470FF3EB3}" type="pres">
      <dgm:prSet presAssocID="{C8490534-4F30-4104-81D3-ADE5C3D86824}" presName="parComposite" presStyleCnt="0"/>
      <dgm:spPr/>
    </dgm:pt>
    <dgm:pt modelId="{6BEBD687-FA27-4233-8FD9-036E1BD116D4}" type="pres">
      <dgm:prSet presAssocID="{C8490534-4F30-4104-81D3-ADE5C3D86824}" presName="parBigCircle" presStyleLbl="node0" presStyleIdx="0" presStyleCnt="1"/>
      <dgm:spPr>
        <a:solidFill>
          <a:srgbClr val="F08707"/>
        </a:solidFill>
      </dgm:spPr>
    </dgm:pt>
    <dgm:pt modelId="{1509B2CE-62EF-4B16-95F2-5FA3F4D0A930}" type="pres">
      <dgm:prSet presAssocID="{C8490534-4F30-4104-81D3-ADE5C3D86824}" presName="parTx" presStyleLbl="revTx" presStyleIdx="0" presStyleCnt="5"/>
      <dgm:spPr/>
    </dgm:pt>
    <dgm:pt modelId="{47645418-558F-4F80-A64F-13523BF15EE0}" type="pres">
      <dgm:prSet presAssocID="{C8490534-4F30-4104-81D3-ADE5C3D86824}" presName="bSpace" presStyleCnt="0"/>
      <dgm:spPr/>
    </dgm:pt>
    <dgm:pt modelId="{8F63351F-E685-46E7-9B44-6F633C03A9E1}" type="pres">
      <dgm:prSet presAssocID="{C8490534-4F30-4104-81D3-ADE5C3D86824}" presName="parBackupNorm" presStyleCnt="0"/>
      <dgm:spPr/>
    </dgm:pt>
    <dgm:pt modelId="{557897A3-D3E6-4F07-A3F6-4C62E0F90D51}" type="pres">
      <dgm:prSet presAssocID="{0E827776-00F4-4646-9402-6B0F9CA73537}" presName="parSpace" presStyleCnt="0"/>
      <dgm:spPr/>
    </dgm:pt>
    <dgm:pt modelId="{8F7306AD-B000-493E-A145-94AA6233620C}" type="pres">
      <dgm:prSet presAssocID="{56DD9E8C-0E6E-4DDB-904B-063B07F9CA68}" presName="desBackupLeftNorm" presStyleCnt="0"/>
      <dgm:spPr/>
    </dgm:pt>
    <dgm:pt modelId="{9AC1A8EF-6051-4540-B0AD-3684C9275D5A}" type="pres">
      <dgm:prSet presAssocID="{56DD9E8C-0E6E-4DDB-904B-063B07F9CA68}" presName="desComposite" presStyleCnt="0"/>
      <dgm:spPr/>
    </dgm:pt>
    <dgm:pt modelId="{2BF7AB1E-108C-4EE1-BB8E-0DCA9F364D6C}" type="pres">
      <dgm:prSet presAssocID="{56DD9E8C-0E6E-4DDB-904B-063B07F9CA68}" presName="desCircle" presStyleLbl="node1" presStyleIdx="0" presStyleCnt="2"/>
      <dgm:spPr>
        <a:solidFill>
          <a:srgbClr val="00B0F0"/>
        </a:solidFill>
      </dgm:spPr>
    </dgm:pt>
    <dgm:pt modelId="{015C97F5-B94E-4828-B496-5EFF9028B782}" type="pres">
      <dgm:prSet presAssocID="{56DD9E8C-0E6E-4DDB-904B-063B07F9CA68}" presName="chTx" presStyleLbl="revTx" presStyleIdx="1" presStyleCnt="5"/>
      <dgm:spPr/>
    </dgm:pt>
    <dgm:pt modelId="{32133D75-BB8C-4853-A87D-8868C4BFF672}" type="pres">
      <dgm:prSet presAssocID="{56DD9E8C-0E6E-4DDB-904B-063B07F9CA68}" presName="desTx" presStyleLbl="revTx" presStyleIdx="2" presStyleCnt="5">
        <dgm:presLayoutVars>
          <dgm:bulletEnabled val="1"/>
        </dgm:presLayoutVars>
      </dgm:prSet>
      <dgm:spPr/>
    </dgm:pt>
    <dgm:pt modelId="{4AEDC85F-0F5B-4A21-B018-205D156C9834}" type="pres">
      <dgm:prSet presAssocID="{56DD9E8C-0E6E-4DDB-904B-063B07F9CA68}" presName="desBackupRightNorm" presStyleCnt="0"/>
      <dgm:spPr/>
    </dgm:pt>
    <dgm:pt modelId="{14DB37C0-3E75-43DE-B271-F8611E90B2ED}" type="pres">
      <dgm:prSet presAssocID="{B7971812-6B8A-4FF9-BBBB-FB8D92837F9E}" presName="desSpace" presStyleCnt="0"/>
      <dgm:spPr/>
    </dgm:pt>
    <dgm:pt modelId="{03A8216A-F24C-46B2-8065-2F1F305A8FCF}" type="pres">
      <dgm:prSet presAssocID="{1BCC70A6-2527-4397-BBA5-44B6D2DF0D87}" presName="desBackupLeftNorm" presStyleCnt="0"/>
      <dgm:spPr/>
    </dgm:pt>
    <dgm:pt modelId="{D2CC4E9D-D803-49AC-95C7-A64583F04047}" type="pres">
      <dgm:prSet presAssocID="{1BCC70A6-2527-4397-BBA5-44B6D2DF0D87}" presName="desComposite" presStyleCnt="0"/>
      <dgm:spPr/>
    </dgm:pt>
    <dgm:pt modelId="{35FA9047-43F4-4BCD-803E-F9AB2701DB43}" type="pres">
      <dgm:prSet presAssocID="{1BCC70A6-2527-4397-BBA5-44B6D2DF0D87}" presName="desCircle" presStyleLbl="node1" presStyleIdx="1" presStyleCnt="2"/>
      <dgm:spPr>
        <a:solidFill>
          <a:srgbClr val="00B0F0"/>
        </a:solidFill>
      </dgm:spPr>
    </dgm:pt>
    <dgm:pt modelId="{413AC63A-91AA-49B7-A6B2-5BFDE2784106}" type="pres">
      <dgm:prSet presAssocID="{1BCC70A6-2527-4397-BBA5-44B6D2DF0D87}" presName="chTx" presStyleLbl="revTx" presStyleIdx="3" presStyleCnt="5"/>
      <dgm:spPr/>
    </dgm:pt>
    <dgm:pt modelId="{78AC99E9-847C-4EFA-B9F3-C3595168D385}" type="pres">
      <dgm:prSet presAssocID="{1BCC70A6-2527-4397-BBA5-44B6D2DF0D87}" presName="desTx" presStyleLbl="revTx" presStyleIdx="4" presStyleCnt="5">
        <dgm:presLayoutVars>
          <dgm:bulletEnabled val="1"/>
        </dgm:presLayoutVars>
      </dgm:prSet>
      <dgm:spPr/>
    </dgm:pt>
    <dgm:pt modelId="{D98F6919-E68B-46AD-BB74-C4C42A62D3B5}" type="pres">
      <dgm:prSet presAssocID="{1BCC70A6-2527-4397-BBA5-44B6D2DF0D87}" presName="desBackupRightNorm" presStyleCnt="0"/>
      <dgm:spPr/>
    </dgm:pt>
    <dgm:pt modelId="{92B2E523-1DAA-4646-913B-73536B12026F}" type="pres">
      <dgm:prSet presAssocID="{3C22F1AB-4823-4F17-8EC3-54E2536BB9E8}" presName="desSpace" presStyleCnt="0"/>
      <dgm:spPr/>
    </dgm:pt>
  </dgm:ptLst>
  <dgm:cxnLst>
    <dgm:cxn modelId="{FECED21E-8EFF-4F01-BB90-8B5E5234510F}" srcId="{C8490534-4F30-4104-81D3-ADE5C3D86824}" destId="{1BCC70A6-2527-4397-BBA5-44B6D2DF0D87}" srcOrd="1" destOrd="0" parTransId="{F7B1661B-EAA4-4CC3-B1D1-065E6B877DC3}" sibTransId="{3C22F1AB-4823-4F17-8EC3-54E2536BB9E8}"/>
    <dgm:cxn modelId="{A8198421-9C99-46E6-A3C4-4AF208FD1878}" srcId="{C8490534-4F30-4104-81D3-ADE5C3D86824}" destId="{56DD9E8C-0E6E-4DDB-904B-063B07F9CA68}" srcOrd="0" destOrd="0" parTransId="{08E4AB4B-5920-445E-ADD4-6173C4A677B2}" sibTransId="{B7971812-6B8A-4FF9-BBBB-FB8D92837F9E}"/>
    <dgm:cxn modelId="{55527545-738B-426A-92C6-1C115BC1CA88}" type="presOf" srcId="{56DD9E8C-0E6E-4DDB-904B-063B07F9CA68}" destId="{015C97F5-B94E-4828-B496-5EFF9028B782}" srcOrd="0" destOrd="0" presId="urn:microsoft.com/office/officeart/2008/layout/CircleAccentTimeline"/>
    <dgm:cxn modelId="{7D1BF565-222E-45ED-9601-E792B6FCDD36}" srcId="{F11A0B9F-320B-4B0E-ABEF-8B3A52B51E30}" destId="{C8490534-4F30-4104-81D3-ADE5C3D86824}" srcOrd="0" destOrd="0" parTransId="{83A6E373-BD5C-43F6-8CED-5AEDAB78E3B2}" sibTransId="{0E827776-00F4-4646-9402-6B0F9CA73537}"/>
    <dgm:cxn modelId="{8F9F3281-79FE-4C92-9450-5A150468F972}" type="presOf" srcId="{1BCC70A6-2527-4397-BBA5-44B6D2DF0D87}" destId="{413AC63A-91AA-49B7-A6B2-5BFDE2784106}" srcOrd="0" destOrd="0" presId="urn:microsoft.com/office/officeart/2008/layout/CircleAccentTimeline"/>
    <dgm:cxn modelId="{77698282-01CB-4D6C-9868-67959163856C}" type="presOf" srcId="{C8490534-4F30-4104-81D3-ADE5C3D86824}" destId="{1509B2CE-62EF-4B16-95F2-5FA3F4D0A930}" srcOrd="0" destOrd="0" presId="urn:microsoft.com/office/officeart/2008/layout/CircleAccentTimeline"/>
    <dgm:cxn modelId="{EFB644F3-A022-445D-A076-44CC605456A6}" type="presOf" srcId="{F11A0B9F-320B-4B0E-ABEF-8B3A52B51E30}" destId="{92F1CF16-FE79-4360-B825-7F379E326E23}" srcOrd="0" destOrd="0" presId="urn:microsoft.com/office/officeart/2008/layout/CircleAccentTimeline"/>
    <dgm:cxn modelId="{DB20EE3E-4759-4042-80B7-EDE577DBA28B}" type="presParOf" srcId="{92F1CF16-FE79-4360-B825-7F379E326E23}" destId="{77C6955B-5442-4D7D-825C-D65470FF3EB3}" srcOrd="0" destOrd="0" presId="urn:microsoft.com/office/officeart/2008/layout/CircleAccentTimeline"/>
    <dgm:cxn modelId="{7DC2D7BE-D16F-4715-8F1C-0A214DE49742}" type="presParOf" srcId="{77C6955B-5442-4D7D-825C-D65470FF3EB3}" destId="{6BEBD687-FA27-4233-8FD9-036E1BD116D4}" srcOrd="0" destOrd="0" presId="urn:microsoft.com/office/officeart/2008/layout/CircleAccentTimeline"/>
    <dgm:cxn modelId="{3E01AFAC-B6FF-4DFE-BBC6-7BCCDE7A29B0}" type="presParOf" srcId="{77C6955B-5442-4D7D-825C-D65470FF3EB3}" destId="{1509B2CE-62EF-4B16-95F2-5FA3F4D0A930}" srcOrd="1" destOrd="0" presId="urn:microsoft.com/office/officeart/2008/layout/CircleAccentTimeline"/>
    <dgm:cxn modelId="{8C196238-151A-4239-8DCA-C08F61D386D9}" type="presParOf" srcId="{77C6955B-5442-4D7D-825C-D65470FF3EB3}" destId="{47645418-558F-4F80-A64F-13523BF15EE0}" srcOrd="2" destOrd="0" presId="urn:microsoft.com/office/officeart/2008/layout/CircleAccentTimeline"/>
    <dgm:cxn modelId="{EE9D01E4-62E0-4964-BB92-E3E44510A270}" type="presParOf" srcId="{92F1CF16-FE79-4360-B825-7F379E326E23}" destId="{8F63351F-E685-46E7-9B44-6F633C03A9E1}" srcOrd="1" destOrd="0" presId="urn:microsoft.com/office/officeart/2008/layout/CircleAccentTimeline"/>
    <dgm:cxn modelId="{30191E3E-8A40-4DF0-9563-43D37A4D32E9}" type="presParOf" srcId="{92F1CF16-FE79-4360-B825-7F379E326E23}" destId="{557897A3-D3E6-4F07-A3F6-4C62E0F90D51}" srcOrd="2" destOrd="0" presId="urn:microsoft.com/office/officeart/2008/layout/CircleAccentTimeline"/>
    <dgm:cxn modelId="{0D4D62FF-3A8A-41CD-8F15-ED55BE882A1A}" type="presParOf" srcId="{92F1CF16-FE79-4360-B825-7F379E326E23}" destId="{8F7306AD-B000-493E-A145-94AA6233620C}" srcOrd="3" destOrd="0" presId="urn:microsoft.com/office/officeart/2008/layout/CircleAccentTimeline"/>
    <dgm:cxn modelId="{D3AE190F-9C99-4504-945F-184ABF8FFD1C}" type="presParOf" srcId="{92F1CF16-FE79-4360-B825-7F379E326E23}" destId="{9AC1A8EF-6051-4540-B0AD-3684C9275D5A}" srcOrd="4" destOrd="0" presId="urn:microsoft.com/office/officeart/2008/layout/CircleAccentTimeline"/>
    <dgm:cxn modelId="{9A79F1E0-4A39-43D4-9670-AFB51BDAA162}" type="presParOf" srcId="{9AC1A8EF-6051-4540-B0AD-3684C9275D5A}" destId="{2BF7AB1E-108C-4EE1-BB8E-0DCA9F364D6C}" srcOrd="0" destOrd="0" presId="urn:microsoft.com/office/officeart/2008/layout/CircleAccentTimeline"/>
    <dgm:cxn modelId="{4C006126-7BFF-4271-900D-90D6E01AF55C}" type="presParOf" srcId="{9AC1A8EF-6051-4540-B0AD-3684C9275D5A}" destId="{015C97F5-B94E-4828-B496-5EFF9028B782}" srcOrd="1" destOrd="0" presId="urn:microsoft.com/office/officeart/2008/layout/CircleAccentTimeline"/>
    <dgm:cxn modelId="{0ABD8A8B-E08E-49E0-A97C-914C3FC48836}" type="presParOf" srcId="{9AC1A8EF-6051-4540-B0AD-3684C9275D5A}" destId="{32133D75-BB8C-4853-A87D-8868C4BFF672}" srcOrd="2" destOrd="0" presId="urn:microsoft.com/office/officeart/2008/layout/CircleAccentTimeline"/>
    <dgm:cxn modelId="{C50AD0D0-DF69-42E2-8EDF-12EA8316FE65}" type="presParOf" srcId="{92F1CF16-FE79-4360-B825-7F379E326E23}" destId="{4AEDC85F-0F5B-4A21-B018-205D156C9834}" srcOrd="5" destOrd="0" presId="urn:microsoft.com/office/officeart/2008/layout/CircleAccentTimeline"/>
    <dgm:cxn modelId="{E5748D9E-2BF1-47D3-AE3F-6D30F2A6B86D}" type="presParOf" srcId="{92F1CF16-FE79-4360-B825-7F379E326E23}" destId="{14DB37C0-3E75-43DE-B271-F8611E90B2ED}" srcOrd="6" destOrd="0" presId="urn:microsoft.com/office/officeart/2008/layout/CircleAccentTimeline"/>
    <dgm:cxn modelId="{9D3C4D5E-93F6-4977-B597-42291748A4D3}" type="presParOf" srcId="{92F1CF16-FE79-4360-B825-7F379E326E23}" destId="{03A8216A-F24C-46B2-8065-2F1F305A8FCF}" srcOrd="7" destOrd="0" presId="urn:microsoft.com/office/officeart/2008/layout/CircleAccentTimeline"/>
    <dgm:cxn modelId="{14429AEA-8B48-416C-9C1F-D5CD508C39B4}" type="presParOf" srcId="{92F1CF16-FE79-4360-B825-7F379E326E23}" destId="{D2CC4E9D-D803-49AC-95C7-A64583F04047}" srcOrd="8" destOrd="0" presId="urn:microsoft.com/office/officeart/2008/layout/CircleAccentTimeline"/>
    <dgm:cxn modelId="{DBC088C0-DE9F-4671-A081-C2E46972C74C}" type="presParOf" srcId="{D2CC4E9D-D803-49AC-95C7-A64583F04047}" destId="{35FA9047-43F4-4BCD-803E-F9AB2701DB43}" srcOrd="0" destOrd="0" presId="urn:microsoft.com/office/officeart/2008/layout/CircleAccentTimeline"/>
    <dgm:cxn modelId="{683D8E66-933D-49EB-85AC-55A738EA8CA3}" type="presParOf" srcId="{D2CC4E9D-D803-49AC-95C7-A64583F04047}" destId="{413AC63A-91AA-49B7-A6B2-5BFDE2784106}" srcOrd="1" destOrd="0" presId="urn:microsoft.com/office/officeart/2008/layout/CircleAccentTimeline"/>
    <dgm:cxn modelId="{1282D658-9D93-462E-A112-9FB2F5395B22}" type="presParOf" srcId="{D2CC4E9D-D803-49AC-95C7-A64583F04047}" destId="{78AC99E9-847C-4EFA-B9F3-C3595168D385}" srcOrd="2" destOrd="0" presId="urn:microsoft.com/office/officeart/2008/layout/CircleAccentTimeline"/>
    <dgm:cxn modelId="{00A12423-A2F2-4B4E-AF35-3C42A267BF62}" type="presParOf" srcId="{92F1CF16-FE79-4360-B825-7F379E326E23}" destId="{D98F6919-E68B-46AD-BB74-C4C42A62D3B5}" srcOrd="9" destOrd="0" presId="urn:microsoft.com/office/officeart/2008/layout/CircleAccentTimeline"/>
    <dgm:cxn modelId="{8BF775CC-C485-41C3-A1B0-031CB1A7B6F5}" type="presParOf" srcId="{92F1CF16-FE79-4360-B825-7F379E326E23}" destId="{92B2E523-1DAA-4646-913B-73536B12026F}" srcOrd="10"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F11A0B9F-320B-4B0E-ABEF-8B3A52B51E30}" type="doc">
      <dgm:prSet loTypeId="urn:microsoft.com/office/officeart/2008/layout/CircleAccentTimeline" loCatId="process" qsTypeId="urn:microsoft.com/office/officeart/2005/8/quickstyle/3d7" qsCatId="3D" csTypeId="urn:microsoft.com/office/officeart/2005/8/colors/accent5_4" csCatId="accent5" phldr="1"/>
      <dgm:spPr/>
      <dgm:t>
        <a:bodyPr/>
        <a:lstStyle/>
        <a:p>
          <a:endParaRPr lang="nl-NL"/>
        </a:p>
      </dgm:t>
    </dgm:pt>
    <dgm:pt modelId="{1BCC70A6-2527-4397-BBA5-44B6D2DF0D87}">
      <dgm:prSet phldrT="[Tekst]"/>
      <dgm:spPr/>
      <dgm:t>
        <a:bodyPr/>
        <a:lstStyle/>
        <a:p>
          <a:r>
            <a:rPr lang="nl-NL"/>
            <a:t>Voorjaar 2024 Koers naar Vakmensschap</a:t>
          </a:r>
        </a:p>
      </dgm:t>
    </dgm:pt>
    <dgm:pt modelId="{F7B1661B-EAA4-4CC3-B1D1-065E6B877DC3}" type="parTrans" cxnId="{FECED21E-8EFF-4F01-BB90-8B5E5234510F}">
      <dgm:prSet/>
      <dgm:spPr/>
      <dgm:t>
        <a:bodyPr/>
        <a:lstStyle/>
        <a:p>
          <a:endParaRPr lang="nl-NL"/>
        </a:p>
      </dgm:t>
    </dgm:pt>
    <dgm:pt modelId="{3C22F1AB-4823-4F17-8EC3-54E2536BB9E8}" type="sibTrans" cxnId="{FECED21E-8EFF-4F01-BB90-8B5E5234510F}">
      <dgm:prSet/>
      <dgm:spPr/>
      <dgm:t>
        <a:bodyPr/>
        <a:lstStyle/>
        <a:p>
          <a:endParaRPr lang="nl-NL"/>
        </a:p>
      </dgm:t>
    </dgm:pt>
    <dgm:pt modelId="{5E52FACC-93B0-4997-BFFA-382A29FFA1D5}">
      <dgm:prSet phldrT="[Tekst]"/>
      <dgm:spPr/>
      <dgm:t>
        <a:bodyPr/>
        <a:lstStyle/>
        <a:p>
          <a:r>
            <a:rPr lang="nl-NL"/>
            <a:t>………..</a:t>
          </a:r>
        </a:p>
      </dgm:t>
    </dgm:pt>
    <dgm:pt modelId="{A1358105-C55A-4DBF-B54E-8F8789D2DB8D}" type="parTrans" cxnId="{D330D66F-D210-4A5E-B8D8-34766BA4F835}">
      <dgm:prSet/>
      <dgm:spPr/>
      <dgm:t>
        <a:bodyPr/>
        <a:lstStyle/>
        <a:p>
          <a:endParaRPr lang="nl-NL"/>
        </a:p>
      </dgm:t>
    </dgm:pt>
    <dgm:pt modelId="{DBB61181-818C-46B2-BAA1-AF585909D4A0}" type="sibTrans" cxnId="{D330D66F-D210-4A5E-B8D8-34766BA4F835}">
      <dgm:prSet/>
      <dgm:spPr/>
      <dgm:t>
        <a:bodyPr/>
        <a:lstStyle/>
        <a:p>
          <a:endParaRPr lang="nl-NL"/>
        </a:p>
      </dgm:t>
    </dgm:pt>
    <dgm:pt modelId="{92F1CF16-FE79-4360-B825-7F379E326E23}" type="pres">
      <dgm:prSet presAssocID="{F11A0B9F-320B-4B0E-ABEF-8B3A52B51E30}" presName="Name0" presStyleCnt="0">
        <dgm:presLayoutVars>
          <dgm:dir/>
        </dgm:presLayoutVars>
      </dgm:prSet>
      <dgm:spPr/>
    </dgm:pt>
    <dgm:pt modelId="{1ED9244A-4CBF-4A5C-ADC0-15AA06586705}" type="pres">
      <dgm:prSet presAssocID="{1BCC70A6-2527-4397-BBA5-44B6D2DF0D87}" presName="parComposite" presStyleCnt="0"/>
      <dgm:spPr/>
    </dgm:pt>
    <dgm:pt modelId="{E1A52812-C7CC-4D31-9FDD-DC3DE352C8B2}" type="pres">
      <dgm:prSet presAssocID="{1BCC70A6-2527-4397-BBA5-44B6D2DF0D87}" presName="parBigCircle" presStyleLbl="node0" presStyleIdx="0" presStyleCnt="1"/>
      <dgm:spPr>
        <a:solidFill>
          <a:srgbClr val="F08707"/>
        </a:solidFill>
      </dgm:spPr>
    </dgm:pt>
    <dgm:pt modelId="{DC56A257-660E-4CC3-B8DD-F0C3A7B5F594}" type="pres">
      <dgm:prSet presAssocID="{1BCC70A6-2527-4397-BBA5-44B6D2DF0D87}" presName="parTx" presStyleLbl="revTx" presStyleIdx="0" presStyleCnt="3"/>
      <dgm:spPr/>
    </dgm:pt>
    <dgm:pt modelId="{E4A2E3B9-C148-45FE-BFD2-CEFC21F5FA85}" type="pres">
      <dgm:prSet presAssocID="{1BCC70A6-2527-4397-BBA5-44B6D2DF0D87}" presName="bSpace" presStyleCnt="0"/>
      <dgm:spPr/>
    </dgm:pt>
    <dgm:pt modelId="{18F4DC0F-540A-4082-957C-97FAB62C49E8}" type="pres">
      <dgm:prSet presAssocID="{1BCC70A6-2527-4397-BBA5-44B6D2DF0D87}" presName="parBackupNorm" presStyleCnt="0"/>
      <dgm:spPr/>
    </dgm:pt>
    <dgm:pt modelId="{B3D43551-4AE5-41E2-B906-7D28F5802DB9}" type="pres">
      <dgm:prSet presAssocID="{3C22F1AB-4823-4F17-8EC3-54E2536BB9E8}" presName="parSpace" presStyleCnt="0"/>
      <dgm:spPr/>
    </dgm:pt>
    <dgm:pt modelId="{D0AE462E-86AA-42EB-9BAF-45AF3E3C0B38}" type="pres">
      <dgm:prSet presAssocID="{5E52FACC-93B0-4997-BFFA-382A29FFA1D5}" presName="desBackupLeftNorm" presStyleCnt="0"/>
      <dgm:spPr/>
    </dgm:pt>
    <dgm:pt modelId="{CB4A8068-D463-454E-BEA1-1D3A8548A977}" type="pres">
      <dgm:prSet presAssocID="{5E52FACC-93B0-4997-BFFA-382A29FFA1D5}" presName="desComposite" presStyleCnt="0"/>
      <dgm:spPr/>
    </dgm:pt>
    <dgm:pt modelId="{93099B22-444E-4A21-A1A9-2D62A394C217}" type="pres">
      <dgm:prSet presAssocID="{5E52FACC-93B0-4997-BFFA-382A29FFA1D5}" presName="desCircle" presStyleLbl="node1" presStyleIdx="0" presStyleCnt="1"/>
      <dgm:spPr>
        <a:solidFill>
          <a:srgbClr val="00B0F0"/>
        </a:solidFill>
      </dgm:spPr>
    </dgm:pt>
    <dgm:pt modelId="{1A4031AA-BB35-4BFA-96EA-6B0AB11D5A16}" type="pres">
      <dgm:prSet presAssocID="{5E52FACC-93B0-4997-BFFA-382A29FFA1D5}" presName="chTx" presStyleLbl="revTx" presStyleIdx="1" presStyleCnt="3"/>
      <dgm:spPr/>
    </dgm:pt>
    <dgm:pt modelId="{ECF70301-123F-42A7-9E0B-5D203E2B2CE2}" type="pres">
      <dgm:prSet presAssocID="{5E52FACC-93B0-4997-BFFA-382A29FFA1D5}" presName="desTx" presStyleLbl="revTx" presStyleIdx="2" presStyleCnt="3">
        <dgm:presLayoutVars>
          <dgm:bulletEnabled val="1"/>
        </dgm:presLayoutVars>
      </dgm:prSet>
      <dgm:spPr/>
    </dgm:pt>
    <dgm:pt modelId="{37625791-3ED7-4E17-83D0-022D93CA6796}" type="pres">
      <dgm:prSet presAssocID="{5E52FACC-93B0-4997-BFFA-382A29FFA1D5}" presName="desBackupRightNorm" presStyleCnt="0"/>
      <dgm:spPr/>
    </dgm:pt>
    <dgm:pt modelId="{8F8E74BE-CDC3-4319-9218-11C7214DE949}" type="pres">
      <dgm:prSet presAssocID="{DBB61181-818C-46B2-BAA1-AF585909D4A0}" presName="desSpace" presStyleCnt="0"/>
      <dgm:spPr/>
    </dgm:pt>
  </dgm:ptLst>
  <dgm:cxnLst>
    <dgm:cxn modelId="{BD64240B-E2F8-4B68-8506-E676024A2C6D}" type="presOf" srcId="{1BCC70A6-2527-4397-BBA5-44B6D2DF0D87}" destId="{DC56A257-660E-4CC3-B8DD-F0C3A7B5F594}" srcOrd="0" destOrd="0" presId="urn:microsoft.com/office/officeart/2008/layout/CircleAccentTimeline"/>
    <dgm:cxn modelId="{FECED21E-8EFF-4F01-BB90-8B5E5234510F}" srcId="{F11A0B9F-320B-4B0E-ABEF-8B3A52B51E30}" destId="{1BCC70A6-2527-4397-BBA5-44B6D2DF0D87}" srcOrd="0" destOrd="0" parTransId="{F7B1661B-EAA4-4CC3-B1D1-065E6B877DC3}" sibTransId="{3C22F1AB-4823-4F17-8EC3-54E2536BB9E8}"/>
    <dgm:cxn modelId="{F33C502E-6387-4E4C-A185-552F4BEB43EF}" type="presOf" srcId="{5E52FACC-93B0-4997-BFFA-382A29FFA1D5}" destId="{1A4031AA-BB35-4BFA-96EA-6B0AB11D5A16}" srcOrd="0" destOrd="0" presId="urn:microsoft.com/office/officeart/2008/layout/CircleAccentTimeline"/>
    <dgm:cxn modelId="{D330D66F-D210-4A5E-B8D8-34766BA4F835}" srcId="{1BCC70A6-2527-4397-BBA5-44B6D2DF0D87}" destId="{5E52FACC-93B0-4997-BFFA-382A29FFA1D5}" srcOrd="0" destOrd="0" parTransId="{A1358105-C55A-4DBF-B54E-8F8789D2DB8D}" sibTransId="{DBB61181-818C-46B2-BAA1-AF585909D4A0}"/>
    <dgm:cxn modelId="{EFB644F3-A022-445D-A076-44CC605456A6}" type="presOf" srcId="{F11A0B9F-320B-4B0E-ABEF-8B3A52B51E30}" destId="{92F1CF16-FE79-4360-B825-7F379E326E23}" srcOrd="0" destOrd="0" presId="urn:microsoft.com/office/officeart/2008/layout/CircleAccentTimeline"/>
    <dgm:cxn modelId="{EBFF273C-FFCB-4B62-AC46-8287056B3738}" type="presParOf" srcId="{92F1CF16-FE79-4360-B825-7F379E326E23}" destId="{1ED9244A-4CBF-4A5C-ADC0-15AA06586705}" srcOrd="0" destOrd="0" presId="urn:microsoft.com/office/officeart/2008/layout/CircleAccentTimeline"/>
    <dgm:cxn modelId="{DCBEC387-D2F4-443B-9D2F-65561EF1308F}" type="presParOf" srcId="{1ED9244A-4CBF-4A5C-ADC0-15AA06586705}" destId="{E1A52812-C7CC-4D31-9FDD-DC3DE352C8B2}" srcOrd="0" destOrd="0" presId="urn:microsoft.com/office/officeart/2008/layout/CircleAccentTimeline"/>
    <dgm:cxn modelId="{9E74A3F9-0AAE-4D62-AECB-977337ED35DB}" type="presParOf" srcId="{1ED9244A-4CBF-4A5C-ADC0-15AA06586705}" destId="{DC56A257-660E-4CC3-B8DD-F0C3A7B5F594}" srcOrd="1" destOrd="0" presId="urn:microsoft.com/office/officeart/2008/layout/CircleAccentTimeline"/>
    <dgm:cxn modelId="{E09846B7-3734-4ACB-9330-03CC2EDB7596}" type="presParOf" srcId="{1ED9244A-4CBF-4A5C-ADC0-15AA06586705}" destId="{E4A2E3B9-C148-45FE-BFD2-CEFC21F5FA85}" srcOrd="2" destOrd="0" presId="urn:microsoft.com/office/officeart/2008/layout/CircleAccentTimeline"/>
    <dgm:cxn modelId="{0DE4C0C8-F746-4D77-BC48-568AD02EC647}" type="presParOf" srcId="{92F1CF16-FE79-4360-B825-7F379E326E23}" destId="{18F4DC0F-540A-4082-957C-97FAB62C49E8}" srcOrd="1" destOrd="0" presId="urn:microsoft.com/office/officeart/2008/layout/CircleAccentTimeline"/>
    <dgm:cxn modelId="{AD236C61-4F4E-4B9F-A7C7-36F26DC4C2AF}" type="presParOf" srcId="{92F1CF16-FE79-4360-B825-7F379E326E23}" destId="{B3D43551-4AE5-41E2-B906-7D28F5802DB9}" srcOrd="2" destOrd="0" presId="urn:microsoft.com/office/officeart/2008/layout/CircleAccentTimeline"/>
    <dgm:cxn modelId="{DDEA40DE-D344-4342-A1BA-8DFF0D899FE4}" type="presParOf" srcId="{92F1CF16-FE79-4360-B825-7F379E326E23}" destId="{D0AE462E-86AA-42EB-9BAF-45AF3E3C0B38}" srcOrd="3" destOrd="0" presId="urn:microsoft.com/office/officeart/2008/layout/CircleAccentTimeline"/>
    <dgm:cxn modelId="{F0DD9316-74FD-4D5E-8F4F-BF1587CE63DE}" type="presParOf" srcId="{92F1CF16-FE79-4360-B825-7F379E326E23}" destId="{CB4A8068-D463-454E-BEA1-1D3A8548A977}" srcOrd="4" destOrd="0" presId="urn:microsoft.com/office/officeart/2008/layout/CircleAccentTimeline"/>
    <dgm:cxn modelId="{E7F743B8-03B1-4774-816B-8AC09D260934}" type="presParOf" srcId="{CB4A8068-D463-454E-BEA1-1D3A8548A977}" destId="{93099B22-444E-4A21-A1A9-2D62A394C217}" srcOrd="0" destOrd="0" presId="urn:microsoft.com/office/officeart/2008/layout/CircleAccentTimeline"/>
    <dgm:cxn modelId="{432EB7E1-244E-4B6D-8AF9-05802B7D7F8A}" type="presParOf" srcId="{CB4A8068-D463-454E-BEA1-1D3A8548A977}" destId="{1A4031AA-BB35-4BFA-96EA-6B0AB11D5A16}" srcOrd="1" destOrd="0" presId="urn:microsoft.com/office/officeart/2008/layout/CircleAccentTimeline"/>
    <dgm:cxn modelId="{7057D1B5-A74F-4CC0-BE3F-A21C11E915EC}" type="presParOf" srcId="{CB4A8068-D463-454E-BEA1-1D3A8548A977}" destId="{ECF70301-123F-42A7-9E0B-5D203E2B2CE2}" srcOrd="2" destOrd="0" presId="urn:microsoft.com/office/officeart/2008/layout/CircleAccentTimeline"/>
    <dgm:cxn modelId="{8AF5B2DA-8E6F-4EF4-9EC6-BB4CD04243D7}" type="presParOf" srcId="{92F1CF16-FE79-4360-B825-7F379E326E23}" destId="{37625791-3ED7-4E17-83D0-022D93CA6796}" srcOrd="5" destOrd="0" presId="urn:microsoft.com/office/officeart/2008/layout/CircleAccentTimeline"/>
    <dgm:cxn modelId="{9D4368BB-4022-4382-A60A-9EBB2382BFCC}" type="presParOf" srcId="{92F1CF16-FE79-4360-B825-7F379E326E23}" destId="{8F8E74BE-CDC3-4319-9218-11C7214DE949}" srcOrd="6" destOrd="0" presId="urn:microsoft.com/office/officeart/2008/layout/CircleAccentTimeline"/>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6C865-7C0E-49A5-A263-06F0139B212C}">
      <dsp:nvSpPr>
        <dsp:cNvPr id="0" name=""/>
        <dsp:cNvSpPr/>
      </dsp:nvSpPr>
      <dsp:spPr>
        <a:xfrm>
          <a:off x="1209" y="2365140"/>
          <a:ext cx="860769" cy="860769"/>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D3ECBD5-9861-4823-A0EB-E3810E8338A5}">
      <dsp:nvSpPr>
        <dsp:cNvPr id="0" name=""/>
        <dsp:cNvSpPr/>
      </dsp:nvSpPr>
      <dsp:spPr>
        <a:xfrm rot="17700000">
          <a:off x="304505" y="1663438"/>
          <a:ext cx="1070031" cy="51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NL" sz="1200" kern="1200"/>
            <a:t>Voorjaar 2022 wat gaan we doen?</a:t>
          </a:r>
        </a:p>
      </dsp:txBody>
      <dsp:txXfrm>
        <a:off x="304505" y="1663438"/>
        <a:ext cx="1070031" cy="515672"/>
      </dsp:txXfrm>
    </dsp:sp>
    <dsp:sp modelId="{B68A2B09-AF8C-45C0-9566-C3A6591707D8}">
      <dsp:nvSpPr>
        <dsp:cNvPr id="0" name=""/>
        <dsp:cNvSpPr/>
      </dsp:nvSpPr>
      <dsp:spPr>
        <a:xfrm>
          <a:off x="926815" y="2572128"/>
          <a:ext cx="446793" cy="446793"/>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6342078-120D-4E91-8DD3-4FFB486E503E}">
      <dsp:nvSpPr>
        <dsp:cNvPr id="0" name=""/>
        <dsp:cNvSpPr/>
      </dsp:nvSpPr>
      <dsp:spPr>
        <a:xfrm rot="17700000">
          <a:off x="397648" y="3193994"/>
          <a:ext cx="925627" cy="4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a:lnSpc>
              <a:spcPct val="90000"/>
            </a:lnSpc>
            <a:spcBef>
              <a:spcPct val="0"/>
            </a:spcBef>
            <a:spcAft>
              <a:spcPct val="35000"/>
            </a:spcAft>
            <a:buNone/>
          </a:pPr>
          <a:r>
            <a:rPr lang="nl-NL" sz="900" kern="1200"/>
            <a:t>Brainstorm diverse</a:t>
          </a:r>
        </a:p>
      </dsp:txBody>
      <dsp:txXfrm>
        <a:off x="397648" y="3193994"/>
        <a:ext cx="925627" cy="446303"/>
      </dsp:txXfrm>
    </dsp:sp>
    <dsp:sp modelId="{C6F12EC1-918C-4C52-9685-CCCF672A4A63}">
      <dsp:nvSpPr>
        <dsp:cNvPr id="0" name=""/>
        <dsp:cNvSpPr/>
      </dsp:nvSpPr>
      <dsp:spPr>
        <a:xfrm rot="17700000">
          <a:off x="977146" y="1950752"/>
          <a:ext cx="925627" cy="446303"/>
        </a:xfrm>
        <a:prstGeom prst="rect">
          <a:avLst/>
        </a:prstGeom>
        <a:noFill/>
        <a:ln>
          <a:noFill/>
        </a:ln>
        <a:effectLst/>
      </dsp:spPr>
      <dsp:style>
        <a:lnRef idx="0">
          <a:scrgbClr r="0" g="0" b="0"/>
        </a:lnRef>
        <a:fillRef idx="0">
          <a:scrgbClr r="0" g="0" b="0"/>
        </a:fillRef>
        <a:effectRef idx="0">
          <a:scrgbClr r="0" g="0" b="0"/>
        </a:effectRef>
        <a:fontRef idx="minor"/>
      </dsp:style>
    </dsp:sp>
    <dsp:sp modelId="{5F379097-A10C-45AA-BFBA-12DA55A95DBB}">
      <dsp:nvSpPr>
        <dsp:cNvPr id="0" name=""/>
        <dsp:cNvSpPr/>
      </dsp:nvSpPr>
      <dsp:spPr>
        <a:xfrm>
          <a:off x="1438376" y="2572128"/>
          <a:ext cx="446793" cy="446793"/>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B285F23-013D-41B7-8DD6-8F16B6E831F3}">
      <dsp:nvSpPr>
        <dsp:cNvPr id="0" name=""/>
        <dsp:cNvSpPr/>
      </dsp:nvSpPr>
      <dsp:spPr>
        <a:xfrm rot="17700000">
          <a:off x="909210" y="3193994"/>
          <a:ext cx="925627" cy="4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rtl="0">
            <a:lnSpc>
              <a:spcPct val="90000"/>
            </a:lnSpc>
            <a:spcBef>
              <a:spcPct val="0"/>
            </a:spcBef>
            <a:spcAft>
              <a:spcPct val="35000"/>
            </a:spcAft>
            <a:buNone/>
          </a:pPr>
          <a:r>
            <a:rPr lang="nl-NL" sz="900" kern="1200">
              <a:latin typeface="Arial"/>
            </a:rPr>
            <a:t>Eigen vragen</a:t>
          </a:r>
          <a:r>
            <a:rPr lang="nl-NL" sz="900" kern="1200"/>
            <a:t> omzetten naar adviesnotie</a:t>
          </a:r>
        </a:p>
      </dsp:txBody>
      <dsp:txXfrm>
        <a:off x="909210" y="3193994"/>
        <a:ext cx="925627" cy="446303"/>
      </dsp:txXfrm>
    </dsp:sp>
    <dsp:sp modelId="{2B31314C-8303-4E88-86E2-ADDE822A3E70}">
      <dsp:nvSpPr>
        <dsp:cNvPr id="0" name=""/>
        <dsp:cNvSpPr/>
      </dsp:nvSpPr>
      <dsp:spPr>
        <a:xfrm rot="17700000">
          <a:off x="1488708" y="1950752"/>
          <a:ext cx="925627" cy="446303"/>
        </a:xfrm>
        <a:prstGeom prst="rect">
          <a:avLst/>
        </a:prstGeom>
        <a:noFill/>
        <a:ln>
          <a:noFill/>
        </a:ln>
        <a:effectLst/>
      </dsp:spPr>
      <dsp:style>
        <a:lnRef idx="0">
          <a:scrgbClr r="0" g="0" b="0"/>
        </a:lnRef>
        <a:fillRef idx="0">
          <a:scrgbClr r="0" g="0" b="0"/>
        </a:fillRef>
        <a:effectRef idx="0">
          <a:scrgbClr r="0" g="0" b="0"/>
        </a:effectRef>
        <a:fontRef idx="minor"/>
      </dsp:style>
    </dsp:sp>
    <dsp:sp modelId="{88B98D8F-4823-40C4-B38C-9B33F0DE87C5}">
      <dsp:nvSpPr>
        <dsp:cNvPr id="0" name=""/>
        <dsp:cNvSpPr/>
      </dsp:nvSpPr>
      <dsp:spPr>
        <a:xfrm>
          <a:off x="1950006" y="2365140"/>
          <a:ext cx="860769" cy="860769"/>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6B7AFA6-7BA9-4AF5-ACBA-365B621DA21F}">
      <dsp:nvSpPr>
        <dsp:cNvPr id="0" name=""/>
        <dsp:cNvSpPr/>
      </dsp:nvSpPr>
      <dsp:spPr>
        <a:xfrm rot="17700000">
          <a:off x="2253302" y="1663438"/>
          <a:ext cx="1070031" cy="51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NL" sz="1200" kern="1200">
              <a:latin typeface="Arial"/>
            </a:rPr>
            <a:t>Juli</a:t>
          </a:r>
          <a:r>
            <a:rPr lang="nl-NL" sz="1200" kern="1200"/>
            <a:t> 2022 eerste versie advies notitie</a:t>
          </a:r>
        </a:p>
      </dsp:txBody>
      <dsp:txXfrm>
        <a:off x="2253302" y="1663438"/>
        <a:ext cx="1070031" cy="515672"/>
      </dsp:txXfrm>
    </dsp:sp>
    <dsp:sp modelId="{D25E6616-98CF-4A51-8080-08A4220F2F37}">
      <dsp:nvSpPr>
        <dsp:cNvPr id="0" name=""/>
        <dsp:cNvSpPr/>
      </dsp:nvSpPr>
      <dsp:spPr>
        <a:xfrm>
          <a:off x="2875611" y="2572128"/>
          <a:ext cx="446793" cy="446793"/>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99F0103-6CA1-4D7A-B8C6-109F411E35DC}">
      <dsp:nvSpPr>
        <dsp:cNvPr id="0" name=""/>
        <dsp:cNvSpPr/>
      </dsp:nvSpPr>
      <dsp:spPr>
        <a:xfrm rot="17700000">
          <a:off x="2346445" y="3193994"/>
          <a:ext cx="925627" cy="4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a:lnSpc>
              <a:spcPct val="90000"/>
            </a:lnSpc>
            <a:spcBef>
              <a:spcPct val="0"/>
            </a:spcBef>
            <a:spcAft>
              <a:spcPct val="35000"/>
            </a:spcAft>
            <a:buNone/>
          </a:pPr>
          <a:r>
            <a:rPr lang="nl-NL" sz="900" kern="1200"/>
            <a:t>Praten en  zaaien</a:t>
          </a:r>
        </a:p>
      </dsp:txBody>
      <dsp:txXfrm>
        <a:off x="2346445" y="3193994"/>
        <a:ext cx="925627" cy="446303"/>
      </dsp:txXfrm>
    </dsp:sp>
    <dsp:sp modelId="{5984BD5F-6FE9-45A9-A98B-50C25FC283C5}">
      <dsp:nvSpPr>
        <dsp:cNvPr id="0" name=""/>
        <dsp:cNvSpPr/>
      </dsp:nvSpPr>
      <dsp:spPr>
        <a:xfrm rot="17700000">
          <a:off x="2925943" y="1950752"/>
          <a:ext cx="925627" cy="446303"/>
        </a:xfrm>
        <a:prstGeom prst="rect">
          <a:avLst/>
        </a:prstGeom>
        <a:noFill/>
        <a:ln>
          <a:noFill/>
        </a:ln>
        <a:effectLst/>
      </dsp:spPr>
      <dsp:style>
        <a:lnRef idx="0">
          <a:scrgbClr r="0" g="0" b="0"/>
        </a:lnRef>
        <a:fillRef idx="0">
          <a:scrgbClr r="0" g="0" b="0"/>
        </a:fillRef>
        <a:effectRef idx="0">
          <a:scrgbClr r="0" g="0" b="0"/>
        </a:effectRef>
        <a:fontRef idx="minor"/>
      </dsp:style>
    </dsp:sp>
    <dsp:sp modelId="{E3F60651-F0F0-49C9-A6DD-2540D7C09B40}">
      <dsp:nvSpPr>
        <dsp:cNvPr id="0" name=""/>
        <dsp:cNvSpPr/>
      </dsp:nvSpPr>
      <dsp:spPr>
        <a:xfrm>
          <a:off x="3387172" y="2572128"/>
          <a:ext cx="446793" cy="446793"/>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F1E20FF-8410-452D-B647-730DA1880562}">
      <dsp:nvSpPr>
        <dsp:cNvPr id="0" name=""/>
        <dsp:cNvSpPr/>
      </dsp:nvSpPr>
      <dsp:spPr>
        <a:xfrm rot="17700000">
          <a:off x="2858006" y="3193994"/>
          <a:ext cx="925627" cy="4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a:lnSpc>
              <a:spcPct val="90000"/>
            </a:lnSpc>
            <a:spcBef>
              <a:spcPct val="0"/>
            </a:spcBef>
            <a:spcAft>
              <a:spcPct val="35000"/>
            </a:spcAft>
            <a:buNone/>
          </a:pPr>
          <a:r>
            <a:rPr lang="nl-NL" sz="900" kern="1200"/>
            <a:t>November 2022 bijeenkomst in de </a:t>
          </a:r>
          <a:r>
            <a:rPr lang="nl-NL" sz="900" kern="1200">
              <a:latin typeface="Arial"/>
            </a:rPr>
            <a:t>Groene</a:t>
          </a:r>
          <a:r>
            <a:rPr lang="nl-NL" sz="900" kern="1200"/>
            <a:t> </a:t>
          </a:r>
          <a:r>
            <a:rPr lang="nl-NL" sz="900" kern="1200">
              <a:latin typeface="Arial"/>
            </a:rPr>
            <a:t>Afslag</a:t>
          </a:r>
          <a:endParaRPr lang="nl-NL" sz="900" kern="1200"/>
        </a:p>
      </dsp:txBody>
      <dsp:txXfrm>
        <a:off x="2858006" y="3193994"/>
        <a:ext cx="925627" cy="446303"/>
      </dsp:txXfrm>
    </dsp:sp>
    <dsp:sp modelId="{1B091F2A-3F47-4BE4-BB89-38AFA3196F06}">
      <dsp:nvSpPr>
        <dsp:cNvPr id="0" name=""/>
        <dsp:cNvSpPr/>
      </dsp:nvSpPr>
      <dsp:spPr>
        <a:xfrm rot="17700000">
          <a:off x="3437504" y="1950752"/>
          <a:ext cx="925627" cy="446303"/>
        </a:xfrm>
        <a:prstGeom prst="rect">
          <a:avLst/>
        </a:prstGeom>
        <a:noFill/>
        <a:ln>
          <a:noFill/>
        </a:ln>
        <a:effectLst/>
      </dsp:spPr>
      <dsp:style>
        <a:lnRef idx="0">
          <a:scrgbClr r="0" g="0" b="0"/>
        </a:lnRef>
        <a:fillRef idx="0">
          <a:scrgbClr r="0" g="0" b="0"/>
        </a:fillRef>
        <a:effectRef idx="0">
          <a:scrgbClr r="0" g="0" b="0"/>
        </a:effectRef>
        <a:fontRef idx="minor"/>
      </dsp:style>
    </dsp:sp>
    <dsp:sp modelId="{4C229987-2FEC-4DA8-ADC1-19991D300530}">
      <dsp:nvSpPr>
        <dsp:cNvPr id="0" name=""/>
        <dsp:cNvSpPr/>
      </dsp:nvSpPr>
      <dsp:spPr>
        <a:xfrm>
          <a:off x="3898802" y="2365140"/>
          <a:ext cx="860769" cy="860769"/>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C1F24F9-E862-4D1E-BE00-91CA71B55827}">
      <dsp:nvSpPr>
        <dsp:cNvPr id="0" name=""/>
        <dsp:cNvSpPr/>
      </dsp:nvSpPr>
      <dsp:spPr>
        <a:xfrm rot="17700000">
          <a:off x="4202098" y="1663438"/>
          <a:ext cx="1070031" cy="51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NL" sz="1200" kern="1200"/>
            <a:t>Winter 2022-2023 wisseling van de wacht</a:t>
          </a:r>
        </a:p>
      </dsp:txBody>
      <dsp:txXfrm>
        <a:off x="4202098" y="1663438"/>
        <a:ext cx="1070031" cy="515672"/>
      </dsp:txXfrm>
    </dsp:sp>
    <dsp:sp modelId="{4C05DDE6-102F-4963-AB6A-916B17D98D97}">
      <dsp:nvSpPr>
        <dsp:cNvPr id="0" name=""/>
        <dsp:cNvSpPr/>
      </dsp:nvSpPr>
      <dsp:spPr>
        <a:xfrm>
          <a:off x="4824407" y="2572128"/>
          <a:ext cx="446793" cy="446793"/>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FAE326B-8973-4628-BBDF-8F9B2BD27F00}">
      <dsp:nvSpPr>
        <dsp:cNvPr id="0" name=""/>
        <dsp:cNvSpPr/>
      </dsp:nvSpPr>
      <dsp:spPr>
        <a:xfrm rot="17700000">
          <a:off x="4295241" y="3193994"/>
          <a:ext cx="925627" cy="4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a:lnSpc>
              <a:spcPct val="90000"/>
            </a:lnSpc>
            <a:spcBef>
              <a:spcPct val="0"/>
            </a:spcBef>
            <a:spcAft>
              <a:spcPct val="35000"/>
            </a:spcAft>
            <a:buNone/>
          </a:pPr>
          <a:r>
            <a:rPr lang="nl-NL" sz="900" kern="1200"/>
            <a:t>Cijfer onderbouwing</a:t>
          </a:r>
        </a:p>
      </dsp:txBody>
      <dsp:txXfrm>
        <a:off x="4295241" y="3193994"/>
        <a:ext cx="925627" cy="446303"/>
      </dsp:txXfrm>
    </dsp:sp>
    <dsp:sp modelId="{B5A74D07-201B-471D-8514-9C67BAFB1F1A}">
      <dsp:nvSpPr>
        <dsp:cNvPr id="0" name=""/>
        <dsp:cNvSpPr/>
      </dsp:nvSpPr>
      <dsp:spPr>
        <a:xfrm rot="17700000">
          <a:off x="4874739" y="1950752"/>
          <a:ext cx="925627" cy="446303"/>
        </a:xfrm>
        <a:prstGeom prst="rect">
          <a:avLst/>
        </a:prstGeom>
        <a:noFill/>
        <a:ln>
          <a:noFill/>
        </a:ln>
        <a:effectLst/>
      </dsp:spPr>
      <dsp:style>
        <a:lnRef idx="0">
          <a:scrgbClr r="0" g="0" b="0"/>
        </a:lnRef>
        <a:fillRef idx="0">
          <a:scrgbClr r="0" g="0" b="0"/>
        </a:fillRef>
        <a:effectRef idx="0">
          <a:scrgbClr r="0" g="0" b="0"/>
        </a:effectRef>
        <a:fontRef idx="minor"/>
      </dsp:style>
    </dsp:sp>
    <dsp:sp modelId="{55984139-EAF6-47C8-B6B8-C951809285FE}">
      <dsp:nvSpPr>
        <dsp:cNvPr id="0" name=""/>
        <dsp:cNvSpPr/>
      </dsp:nvSpPr>
      <dsp:spPr>
        <a:xfrm>
          <a:off x="5335969" y="2572128"/>
          <a:ext cx="446793" cy="446793"/>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B9F89D4-C5E0-4548-BEF1-313AD2F98E12}">
      <dsp:nvSpPr>
        <dsp:cNvPr id="0" name=""/>
        <dsp:cNvSpPr/>
      </dsp:nvSpPr>
      <dsp:spPr>
        <a:xfrm rot="17700000">
          <a:off x="4806803" y="3193994"/>
          <a:ext cx="925627" cy="4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a:lnSpc>
              <a:spcPct val="90000"/>
            </a:lnSpc>
            <a:spcBef>
              <a:spcPct val="0"/>
            </a:spcBef>
            <a:spcAft>
              <a:spcPct val="35000"/>
            </a:spcAft>
            <a:buNone/>
          </a:pPr>
          <a:r>
            <a:rPr lang="nl-NL" sz="900" kern="1200"/>
            <a:t>Projectplan wordt geschreven</a:t>
          </a:r>
        </a:p>
      </dsp:txBody>
      <dsp:txXfrm>
        <a:off x="4806803" y="3193994"/>
        <a:ext cx="925627" cy="446303"/>
      </dsp:txXfrm>
    </dsp:sp>
    <dsp:sp modelId="{5E9B9A5C-D3C9-47E1-9F6D-86A1A3E2903D}">
      <dsp:nvSpPr>
        <dsp:cNvPr id="0" name=""/>
        <dsp:cNvSpPr/>
      </dsp:nvSpPr>
      <dsp:spPr>
        <a:xfrm rot="17700000">
          <a:off x="5386301" y="1950752"/>
          <a:ext cx="925627" cy="446303"/>
        </a:xfrm>
        <a:prstGeom prst="rect">
          <a:avLst/>
        </a:prstGeom>
        <a:noFill/>
        <a:ln>
          <a:noFill/>
        </a:ln>
        <a:effectLst/>
      </dsp:spPr>
      <dsp:style>
        <a:lnRef idx="0">
          <a:scrgbClr r="0" g="0" b="0"/>
        </a:lnRef>
        <a:fillRef idx="0">
          <a:scrgbClr r="0" g="0" b="0"/>
        </a:fillRef>
        <a:effectRef idx="0">
          <a:scrgbClr r="0" g="0" b="0"/>
        </a:effectRef>
        <a:fontRef idx="minor"/>
      </dsp:style>
    </dsp:sp>
    <dsp:sp modelId="{6BEBD687-FA27-4233-8FD9-036E1BD116D4}">
      <dsp:nvSpPr>
        <dsp:cNvPr id="0" name=""/>
        <dsp:cNvSpPr/>
      </dsp:nvSpPr>
      <dsp:spPr>
        <a:xfrm>
          <a:off x="5847599" y="2365140"/>
          <a:ext cx="860769" cy="860769"/>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509B2CE-62EF-4B16-95F2-5FA3F4D0A930}">
      <dsp:nvSpPr>
        <dsp:cNvPr id="0" name=""/>
        <dsp:cNvSpPr/>
      </dsp:nvSpPr>
      <dsp:spPr>
        <a:xfrm rot="17700000">
          <a:off x="6150895" y="1663438"/>
          <a:ext cx="1070031" cy="51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NL" sz="1200" kern="1200"/>
            <a:t>Voorjaar 2023 Go op projectplan</a:t>
          </a:r>
        </a:p>
      </dsp:txBody>
      <dsp:txXfrm>
        <a:off x="6150895" y="1663438"/>
        <a:ext cx="1070031" cy="515672"/>
      </dsp:txXfrm>
    </dsp:sp>
    <dsp:sp modelId="{2BF7AB1E-108C-4EE1-BB8E-0DCA9F364D6C}">
      <dsp:nvSpPr>
        <dsp:cNvPr id="0" name=""/>
        <dsp:cNvSpPr/>
      </dsp:nvSpPr>
      <dsp:spPr>
        <a:xfrm>
          <a:off x="6773204" y="2572128"/>
          <a:ext cx="446793" cy="446793"/>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15C97F5-B94E-4828-B496-5EFF9028B782}">
      <dsp:nvSpPr>
        <dsp:cNvPr id="0" name=""/>
        <dsp:cNvSpPr/>
      </dsp:nvSpPr>
      <dsp:spPr>
        <a:xfrm rot="17700000">
          <a:off x="6244038" y="3193994"/>
          <a:ext cx="925627" cy="4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a:lnSpc>
              <a:spcPct val="90000"/>
            </a:lnSpc>
            <a:spcBef>
              <a:spcPct val="0"/>
            </a:spcBef>
            <a:spcAft>
              <a:spcPct val="35000"/>
            </a:spcAft>
            <a:buNone/>
          </a:pPr>
          <a:r>
            <a:rPr lang="nl-NL" sz="900" kern="1200"/>
            <a:t>Start project Bekwaam is inzetbaar</a:t>
          </a:r>
        </a:p>
      </dsp:txBody>
      <dsp:txXfrm>
        <a:off x="6244038" y="3193994"/>
        <a:ext cx="925627" cy="446303"/>
      </dsp:txXfrm>
    </dsp:sp>
    <dsp:sp modelId="{32133D75-BB8C-4853-A87D-8868C4BFF672}">
      <dsp:nvSpPr>
        <dsp:cNvPr id="0" name=""/>
        <dsp:cNvSpPr/>
      </dsp:nvSpPr>
      <dsp:spPr>
        <a:xfrm rot="17700000">
          <a:off x="6823536" y="1950752"/>
          <a:ext cx="925627" cy="446303"/>
        </a:xfrm>
        <a:prstGeom prst="rect">
          <a:avLst/>
        </a:prstGeom>
        <a:noFill/>
        <a:ln>
          <a:noFill/>
        </a:ln>
        <a:effectLst/>
      </dsp:spPr>
      <dsp:style>
        <a:lnRef idx="0">
          <a:scrgbClr r="0" g="0" b="0"/>
        </a:lnRef>
        <a:fillRef idx="0">
          <a:scrgbClr r="0" g="0" b="0"/>
        </a:fillRef>
        <a:effectRef idx="0">
          <a:scrgbClr r="0" g="0" b="0"/>
        </a:effectRef>
        <a:fontRef idx="minor"/>
      </dsp:style>
    </dsp:sp>
    <dsp:sp modelId="{602021CB-CBA1-4CD7-A635-E6E17C8A2A09}">
      <dsp:nvSpPr>
        <dsp:cNvPr id="0" name=""/>
        <dsp:cNvSpPr/>
      </dsp:nvSpPr>
      <dsp:spPr>
        <a:xfrm>
          <a:off x="7284765" y="2572128"/>
          <a:ext cx="446793" cy="446793"/>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B5B4C22-681F-4F76-843B-9809A65D03B1}">
      <dsp:nvSpPr>
        <dsp:cNvPr id="0" name=""/>
        <dsp:cNvSpPr/>
      </dsp:nvSpPr>
      <dsp:spPr>
        <a:xfrm rot="17700000">
          <a:off x="6755599" y="3193994"/>
          <a:ext cx="925627" cy="4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a:lnSpc>
              <a:spcPct val="90000"/>
            </a:lnSpc>
            <a:spcBef>
              <a:spcPct val="0"/>
            </a:spcBef>
            <a:spcAft>
              <a:spcPct val="35000"/>
            </a:spcAft>
            <a:buNone/>
          </a:pPr>
          <a:r>
            <a:rPr lang="nl-NL" sz="900" kern="1200"/>
            <a:t>Fase 1 afgerond</a:t>
          </a:r>
        </a:p>
      </dsp:txBody>
      <dsp:txXfrm>
        <a:off x="6755599" y="3193994"/>
        <a:ext cx="925627" cy="446303"/>
      </dsp:txXfrm>
    </dsp:sp>
    <dsp:sp modelId="{6C9D1048-A73F-4440-996E-C3072B63A367}">
      <dsp:nvSpPr>
        <dsp:cNvPr id="0" name=""/>
        <dsp:cNvSpPr/>
      </dsp:nvSpPr>
      <dsp:spPr>
        <a:xfrm rot="17700000">
          <a:off x="7335097" y="1950752"/>
          <a:ext cx="925627" cy="446303"/>
        </a:xfrm>
        <a:prstGeom prst="rect">
          <a:avLst/>
        </a:prstGeom>
        <a:noFill/>
        <a:ln>
          <a:noFill/>
        </a:ln>
        <a:effectLst/>
      </dsp:spPr>
      <dsp:style>
        <a:lnRef idx="0">
          <a:scrgbClr r="0" g="0" b="0"/>
        </a:lnRef>
        <a:fillRef idx="0">
          <a:scrgbClr r="0" g="0" b="0"/>
        </a:fillRef>
        <a:effectRef idx="0">
          <a:scrgbClr r="0" g="0" b="0"/>
        </a:effectRef>
        <a:fontRef idx="minor"/>
      </dsp:style>
    </dsp:sp>
    <dsp:sp modelId="{E1A52812-C7CC-4D31-9FDD-DC3DE352C8B2}">
      <dsp:nvSpPr>
        <dsp:cNvPr id="0" name=""/>
        <dsp:cNvSpPr/>
      </dsp:nvSpPr>
      <dsp:spPr>
        <a:xfrm>
          <a:off x="7796395" y="2365140"/>
          <a:ext cx="860769" cy="860769"/>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C56A257-660E-4CC3-B8DD-F0C3A7B5F594}">
      <dsp:nvSpPr>
        <dsp:cNvPr id="0" name=""/>
        <dsp:cNvSpPr/>
      </dsp:nvSpPr>
      <dsp:spPr>
        <a:xfrm rot="17700000">
          <a:off x="8099691" y="1663438"/>
          <a:ext cx="1070031" cy="515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NL" sz="1200" kern="1200"/>
            <a:t>Voorjaar 2024 Koers naar Vakmensschap</a:t>
          </a:r>
        </a:p>
      </dsp:txBody>
      <dsp:txXfrm>
        <a:off x="8099691" y="1663438"/>
        <a:ext cx="1070031" cy="515672"/>
      </dsp:txXfrm>
    </dsp:sp>
    <dsp:sp modelId="{93099B22-444E-4A21-A1A9-2D62A394C217}">
      <dsp:nvSpPr>
        <dsp:cNvPr id="0" name=""/>
        <dsp:cNvSpPr/>
      </dsp:nvSpPr>
      <dsp:spPr>
        <a:xfrm>
          <a:off x="8722000" y="2572128"/>
          <a:ext cx="446793" cy="446793"/>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A4031AA-BB35-4BFA-96EA-6B0AB11D5A16}">
      <dsp:nvSpPr>
        <dsp:cNvPr id="0" name=""/>
        <dsp:cNvSpPr/>
      </dsp:nvSpPr>
      <dsp:spPr>
        <a:xfrm rot="17700000">
          <a:off x="8192834" y="3193994"/>
          <a:ext cx="925627" cy="446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a:lnSpc>
              <a:spcPct val="90000"/>
            </a:lnSpc>
            <a:spcBef>
              <a:spcPct val="0"/>
            </a:spcBef>
            <a:spcAft>
              <a:spcPct val="35000"/>
            </a:spcAft>
            <a:buNone/>
          </a:pPr>
          <a:r>
            <a:rPr lang="nl-NL" sz="900" kern="1200"/>
            <a:t>………..</a:t>
          </a:r>
        </a:p>
      </dsp:txBody>
      <dsp:txXfrm>
        <a:off x="8192834" y="3193994"/>
        <a:ext cx="925627" cy="446303"/>
      </dsp:txXfrm>
    </dsp:sp>
    <dsp:sp modelId="{ECF70301-123F-42A7-9E0B-5D203E2B2CE2}">
      <dsp:nvSpPr>
        <dsp:cNvPr id="0" name=""/>
        <dsp:cNvSpPr/>
      </dsp:nvSpPr>
      <dsp:spPr>
        <a:xfrm rot="17700000">
          <a:off x="8772332" y="1950752"/>
          <a:ext cx="925627" cy="44630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6C865-7C0E-49A5-A263-06F0139B212C}">
      <dsp:nvSpPr>
        <dsp:cNvPr id="0" name=""/>
        <dsp:cNvSpPr/>
      </dsp:nvSpPr>
      <dsp:spPr>
        <a:xfrm>
          <a:off x="1464142" y="1071970"/>
          <a:ext cx="889177" cy="889177"/>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D3ECBD5-9861-4823-A0EB-E3810E8338A5}">
      <dsp:nvSpPr>
        <dsp:cNvPr id="0" name=""/>
        <dsp:cNvSpPr/>
      </dsp:nvSpPr>
      <dsp:spPr>
        <a:xfrm rot="17700000">
          <a:off x="1777448" y="347108"/>
          <a:ext cx="1105346" cy="53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marL="0" lvl="0" indent="0" algn="l" defTabSz="577850">
            <a:lnSpc>
              <a:spcPct val="90000"/>
            </a:lnSpc>
            <a:spcBef>
              <a:spcPct val="0"/>
            </a:spcBef>
            <a:spcAft>
              <a:spcPct val="35000"/>
            </a:spcAft>
            <a:buNone/>
          </a:pPr>
          <a:r>
            <a:rPr lang="nl-NL" sz="1300" kern="1200"/>
            <a:t>Voorjaar 2022 wat gaan we doen?</a:t>
          </a:r>
        </a:p>
      </dsp:txBody>
      <dsp:txXfrm>
        <a:off x="1777448" y="347108"/>
        <a:ext cx="1105346" cy="532691"/>
      </dsp:txXfrm>
    </dsp:sp>
    <dsp:sp modelId="{B68A2B09-AF8C-45C0-9566-C3A6591707D8}">
      <dsp:nvSpPr>
        <dsp:cNvPr id="0" name=""/>
        <dsp:cNvSpPr/>
      </dsp:nvSpPr>
      <dsp:spPr>
        <a:xfrm>
          <a:off x="2420296" y="1285789"/>
          <a:ext cx="461539" cy="461539"/>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6342078-120D-4E91-8DD3-4FFB486E503E}">
      <dsp:nvSpPr>
        <dsp:cNvPr id="0" name=""/>
        <dsp:cNvSpPr/>
      </dsp:nvSpPr>
      <dsp:spPr>
        <a:xfrm rot="17700000">
          <a:off x="1873665" y="1928179"/>
          <a:ext cx="956177" cy="461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nl-NL" sz="1100" kern="1200"/>
            <a:t>Brainstorm diverse</a:t>
          </a:r>
        </a:p>
      </dsp:txBody>
      <dsp:txXfrm>
        <a:off x="1873665" y="1928179"/>
        <a:ext cx="956177" cy="461032"/>
      </dsp:txXfrm>
    </dsp:sp>
    <dsp:sp modelId="{C6F12EC1-918C-4C52-9685-CCCF672A4A63}">
      <dsp:nvSpPr>
        <dsp:cNvPr id="0" name=""/>
        <dsp:cNvSpPr/>
      </dsp:nvSpPr>
      <dsp:spPr>
        <a:xfrm rot="17700000">
          <a:off x="2472289" y="643906"/>
          <a:ext cx="956177" cy="461032"/>
        </a:xfrm>
        <a:prstGeom prst="rect">
          <a:avLst/>
        </a:prstGeom>
        <a:noFill/>
        <a:ln>
          <a:noFill/>
        </a:ln>
        <a:effectLst/>
      </dsp:spPr>
      <dsp:style>
        <a:lnRef idx="0">
          <a:scrgbClr r="0" g="0" b="0"/>
        </a:lnRef>
        <a:fillRef idx="0">
          <a:scrgbClr r="0" g="0" b="0"/>
        </a:fillRef>
        <a:effectRef idx="0">
          <a:scrgbClr r="0" g="0" b="0"/>
        </a:effectRef>
        <a:fontRef idx="minor"/>
      </dsp:style>
    </dsp:sp>
    <dsp:sp modelId="{5F379097-A10C-45AA-BFBA-12DA55A95DBB}">
      <dsp:nvSpPr>
        <dsp:cNvPr id="0" name=""/>
        <dsp:cNvSpPr/>
      </dsp:nvSpPr>
      <dsp:spPr>
        <a:xfrm>
          <a:off x="2948741" y="1285789"/>
          <a:ext cx="461539" cy="461539"/>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B285F23-013D-41B7-8DD6-8F16B6E831F3}">
      <dsp:nvSpPr>
        <dsp:cNvPr id="0" name=""/>
        <dsp:cNvSpPr/>
      </dsp:nvSpPr>
      <dsp:spPr>
        <a:xfrm rot="17700000">
          <a:off x="2402110" y="1928179"/>
          <a:ext cx="956177" cy="461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marL="0" lvl="0" indent="0" algn="r" defTabSz="488950">
            <a:lnSpc>
              <a:spcPct val="90000"/>
            </a:lnSpc>
            <a:spcBef>
              <a:spcPct val="0"/>
            </a:spcBef>
            <a:spcAft>
              <a:spcPct val="35000"/>
            </a:spcAft>
            <a:buNone/>
          </a:pPr>
          <a:r>
            <a:rPr lang="nl-NL" sz="1100" kern="1200"/>
            <a:t>Eigenvragen omzetten naar adviesnotie</a:t>
          </a:r>
        </a:p>
      </dsp:txBody>
      <dsp:txXfrm>
        <a:off x="2402110" y="1928179"/>
        <a:ext cx="956177" cy="461032"/>
      </dsp:txXfrm>
    </dsp:sp>
    <dsp:sp modelId="{2B31314C-8303-4E88-86E2-ADDE822A3E70}">
      <dsp:nvSpPr>
        <dsp:cNvPr id="0" name=""/>
        <dsp:cNvSpPr/>
      </dsp:nvSpPr>
      <dsp:spPr>
        <a:xfrm rot="17700000">
          <a:off x="3000734" y="643906"/>
          <a:ext cx="956177" cy="461032"/>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98D8F-4823-40C4-B38C-9B33F0DE87C5}">
      <dsp:nvSpPr>
        <dsp:cNvPr id="0" name=""/>
        <dsp:cNvSpPr/>
      </dsp:nvSpPr>
      <dsp:spPr>
        <a:xfrm>
          <a:off x="751389" y="1022018"/>
          <a:ext cx="847743" cy="847743"/>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6B7AFA6-7BA9-4AF5-ACBA-365B621DA21F}">
      <dsp:nvSpPr>
        <dsp:cNvPr id="0" name=""/>
        <dsp:cNvSpPr/>
      </dsp:nvSpPr>
      <dsp:spPr>
        <a:xfrm rot="17700000">
          <a:off x="1050095" y="330934"/>
          <a:ext cx="1053839" cy="50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NL" sz="1200" kern="1200"/>
            <a:t>Juni 2022 eerste versie advies notitie</a:t>
          </a:r>
        </a:p>
      </dsp:txBody>
      <dsp:txXfrm>
        <a:off x="1050095" y="330934"/>
        <a:ext cx="1053839" cy="507869"/>
      </dsp:txXfrm>
    </dsp:sp>
    <dsp:sp modelId="{D25E6616-98CF-4A51-8080-08A4220F2F37}">
      <dsp:nvSpPr>
        <dsp:cNvPr id="0" name=""/>
        <dsp:cNvSpPr/>
      </dsp:nvSpPr>
      <dsp:spPr>
        <a:xfrm>
          <a:off x="1662988" y="1225874"/>
          <a:ext cx="440032" cy="440032"/>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99F0103-6CA1-4D7A-B8C6-109F411E35DC}">
      <dsp:nvSpPr>
        <dsp:cNvPr id="0" name=""/>
        <dsp:cNvSpPr/>
      </dsp:nvSpPr>
      <dsp:spPr>
        <a:xfrm rot="17700000">
          <a:off x="1141829" y="1838329"/>
          <a:ext cx="911620" cy="43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a:lnSpc>
              <a:spcPct val="90000"/>
            </a:lnSpc>
            <a:spcBef>
              <a:spcPct val="0"/>
            </a:spcBef>
            <a:spcAft>
              <a:spcPct val="35000"/>
            </a:spcAft>
            <a:buNone/>
          </a:pPr>
          <a:r>
            <a:rPr lang="nl-NL" sz="900" kern="1200"/>
            <a:t>Praten en  zaaien</a:t>
          </a:r>
        </a:p>
      </dsp:txBody>
      <dsp:txXfrm>
        <a:off x="1141829" y="1838329"/>
        <a:ext cx="911620" cy="439549"/>
      </dsp:txXfrm>
    </dsp:sp>
    <dsp:sp modelId="{5984BD5F-6FE9-45A9-A98B-50C25FC283C5}">
      <dsp:nvSpPr>
        <dsp:cNvPr id="0" name=""/>
        <dsp:cNvSpPr/>
      </dsp:nvSpPr>
      <dsp:spPr>
        <a:xfrm rot="17700000">
          <a:off x="1712558" y="613901"/>
          <a:ext cx="911620" cy="439549"/>
        </a:xfrm>
        <a:prstGeom prst="rect">
          <a:avLst/>
        </a:prstGeom>
        <a:noFill/>
        <a:ln>
          <a:noFill/>
        </a:ln>
        <a:effectLst/>
      </dsp:spPr>
      <dsp:style>
        <a:lnRef idx="0">
          <a:scrgbClr r="0" g="0" b="0"/>
        </a:lnRef>
        <a:fillRef idx="0">
          <a:scrgbClr r="0" g="0" b="0"/>
        </a:fillRef>
        <a:effectRef idx="0">
          <a:scrgbClr r="0" g="0" b="0"/>
        </a:effectRef>
        <a:fontRef idx="minor"/>
      </dsp:style>
    </dsp:sp>
    <dsp:sp modelId="{E3F60651-F0F0-49C9-A6DD-2540D7C09B40}">
      <dsp:nvSpPr>
        <dsp:cNvPr id="0" name=""/>
        <dsp:cNvSpPr/>
      </dsp:nvSpPr>
      <dsp:spPr>
        <a:xfrm>
          <a:off x="2166808" y="1225874"/>
          <a:ext cx="440032" cy="440032"/>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F1E20FF-8410-452D-B647-730DA1880562}">
      <dsp:nvSpPr>
        <dsp:cNvPr id="0" name=""/>
        <dsp:cNvSpPr/>
      </dsp:nvSpPr>
      <dsp:spPr>
        <a:xfrm rot="17700000">
          <a:off x="1645649" y="1838329"/>
          <a:ext cx="911620" cy="43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a:lnSpc>
              <a:spcPct val="90000"/>
            </a:lnSpc>
            <a:spcBef>
              <a:spcPct val="0"/>
            </a:spcBef>
            <a:spcAft>
              <a:spcPct val="35000"/>
            </a:spcAft>
            <a:buNone/>
          </a:pPr>
          <a:r>
            <a:rPr lang="nl-NL" sz="900" kern="1200"/>
            <a:t>November 2022 bijeenkomst in de groen afslag</a:t>
          </a:r>
        </a:p>
      </dsp:txBody>
      <dsp:txXfrm>
        <a:off x="1645649" y="1838329"/>
        <a:ext cx="911620" cy="439549"/>
      </dsp:txXfrm>
    </dsp:sp>
    <dsp:sp modelId="{1B091F2A-3F47-4BE4-BB89-38AFA3196F06}">
      <dsp:nvSpPr>
        <dsp:cNvPr id="0" name=""/>
        <dsp:cNvSpPr/>
      </dsp:nvSpPr>
      <dsp:spPr>
        <a:xfrm rot="17700000">
          <a:off x="2216378" y="613901"/>
          <a:ext cx="911620" cy="439549"/>
        </a:xfrm>
        <a:prstGeom prst="rect">
          <a:avLst/>
        </a:prstGeom>
        <a:noFill/>
        <a:ln>
          <a:noFill/>
        </a:ln>
        <a:effectLst/>
      </dsp:spPr>
      <dsp:style>
        <a:lnRef idx="0">
          <a:scrgbClr r="0" g="0" b="0"/>
        </a:lnRef>
        <a:fillRef idx="0">
          <a:scrgbClr r="0" g="0" b="0"/>
        </a:fillRef>
        <a:effectRef idx="0">
          <a:scrgbClr r="0" g="0" b="0"/>
        </a:effectRef>
        <a:fontRef idx="minor"/>
      </dsp:style>
    </dsp:sp>
    <dsp:sp modelId="{4C229987-2FEC-4DA8-ADC1-19991D300530}">
      <dsp:nvSpPr>
        <dsp:cNvPr id="0" name=""/>
        <dsp:cNvSpPr/>
      </dsp:nvSpPr>
      <dsp:spPr>
        <a:xfrm>
          <a:off x="2670695" y="1022018"/>
          <a:ext cx="847743" cy="847743"/>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C1F24F9-E862-4D1E-BE00-91CA71B55827}">
      <dsp:nvSpPr>
        <dsp:cNvPr id="0" name=""/>
        <dsp:cNvSpPr/>
      </dsp:nvSpPr>
      <dsp:spPr>
        <a:xfrm rot="17700000">
          <a:off x="2969402" y="330934"/>
          <a:ext cx="1053839" cy="507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NL" sz="1200" kern="1200"/>
            <a:t>Winter 2022-2023 wisseling van de wacht</a:t>
          </a:r>
        </a:p>
      </dsp:txBody>
      <dsp:txXfrm>
        <a:off x="2969402" y="330934"/>
        <a:ext cx="1053839" cy="507869"/>
      </dsp:txXfrm>
    </dsp:sp>
    <dsp:sp modelId="{4C05DDE6-102F-4963-AB6A-916B17D98D97}">
      <dsp:nvSpPr>
        <dsp:cNvPr id="0" name=""/>
        <dsp:cNvSpPr/>
      </dsp:nvSpPr>
      <dsp:spPr>
        <a:xfrm>
          <a:off x="3582294" y="1225874"/>
          <a:ext cx="440032" cy="440032"/>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FAE326B-8973-4628-BBDF-8F9B2BD27F00}">
      <dsp:nvSpPr>
        <dsp:cNvPr id="0" name=""/>
        <dsp:cNvSpPr/>
      </dsp:nvSpPr>
      <dsp:spPr>
        <a:xfrm rot="17700000">
          <a:off x="3061136" y="1838329"/>
          <a:ext cx="911620" cy="43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a:lnSpc>
              <a:spcPct val="90000"/>
            </a:lnSpc>
            <a:spcBef>
              <a:spcPct val="0"/>
            </a:spcBef>
            <a:spcAft>
              <a:spcPct val="35000"/>
            </a:spcAft>
            <a:buNone/>
          </a:pPr>
          <a:r>
            <a:rPr lang="nl-NL" sz="900" kern="1200"/>
            <a:t>Cijfer onderbouwing</a:t>
          </a:r>
        </a:p>
      </dsp:txBody>
      <dsp:txXfrm>
        <a:off x="3061136" y="1838329"/>
        <a:ext cx="911620" cy="439549"/>
      </dsp:txXfrm>
    </dsp:sp>
    <dsp:sp modelId="{B5A74D07-201B-471D-8514-9C67BAFB1F1A}">
      <dsp:nvSpPr>
        <dsp:cNvPr id="0" name=""/>
        <dsp:cNvSpPr/>
      </dsp:nvSpPr>
      <dsp:spPr>
        <a:xfrm rot="17700000">
          <a:off x="3631864" y="613901"/>
          <a:ext cx="911620" cy="439549"/>
        </a:xfrm>
        <a:prstGeom prst="rect">
          <a:avLst/>
        </a:prstGeom>
        <a:noFill/>
        <a:ln>
          <a:noFill/>
        </a:ln>
        <a:effectLst/>
      </dsp:spPr>
      <dsp:style>
        <a:lnRef idx="0">
          <a:scrgbClr r="0" g="0" b="0"/>
        </a:lnRef>
        <a:fillRef idx="0">
          <a:scrgbClr r="0" g="0" b="0"/>
        </a:fillRef>
        <a:effectRef idx="0">
          <a:scrgbClr r="0" g="0" b="0"/>
        </a:effectRef>
        <a:fontRef idx="minor"/>
      </dsp:style>
    </dsp:sp>
    <dsp:sp modelId="{55984139-EAF6-47C8-B6B8-C951809285FE}">
      <dsp:nvSpPr>
        <dsp:cNvPr id="0" name=""/>
        <dsp:cNvSpPr/>
      </dsp:nvSpPr>
      <dsp:spPr>
        <a:xfrm>
          <a:off x="4086114" y="1225874"/>
          <a:ext cx="440032" cy="440032"/>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B9F89D4-C5E0-4548-BEF1-313AD2F98E12}">
      <dsp:nvSpPr>
        <dsp:cNvPr id="0" name=""/>
        <dsp:cNvSpPr/>
      </dsp:nvSpPr>
      <dsp:spPr>
        <a:xfrm rot="17700000">
          <a:off x="3564956" y="1838329"/>
          <a:ext cx="911620" cy="439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2860" bIns="0" numCol="1" spcCol="1270" anchor="ctr" anchorCtr="0">
          <a:noAutofit/>
        </a:bodyPr>
        <a:lstStyle/>
        <a:p>
          <a:pPr marL="0" lvl="0" indent="0" algn="r" defTabSz="400050">
            <a:lnSpc>
              <a:spcPct val="90000"/>
            </a:lnSpc>
            <a:spcBef>
              <a:spcPct val="0"/>
            </a:spcBef>
            <a:spcAft>
              <a:spcPct val="35000"/>
            </a:spcAft>
            <a:buNone/>
          </a:pPr>
          <a:r>
            <a:rPr lang="nl-NL" sz="900" kern="1200"/>
            <a:t>Projectplan wordt geschreven</a:t>
          </a:r>
        </a:p>
      </dsp:txBody>
      <dsp:txXfrm>
        <a:off x="3564956" y="1838329"/>
        <a:ext cx="911620" cy="439549"/>
      </dsp:txXfrm>
    </dsp:sp>
    <dsp:sp modelId="{5E9B9A5C-D3C9-47E1-9F6D-86A1A3E2903D}">
      <dsp:nvSpPr>
        <dsp:cNvPr id="0" name=""/>
        <dsp:cNvSpPr/>
      </dsp:nvSpPr>
      <dsp:spPr>
        <a:xfrm rot="17700000">
          <a:off x="4135684" y="613901"/>
          <a:ext cx="911620" cy="43954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29987-2FEC-4DA8-ADC1-19991D300530}">
      <dsp:nvSpPr>
        <dsp:cNvPr id="0" name=""/>
        <dsp:cNvSpPr/>
      </dsp:nvSpPr>
      <dsp:spPr>
        <a:xfrm>
          <a:off x="664707" y="925962"/>
          <a:ext cx="768067" cy="768067"/>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C1F24F9-E862-4D1E-BE00-91CA71B55827}">
      <dsp:nvSpPr>
        <dsp:cNvPr id="0" name=""/>
        <dsp:cNvSpPr/>
      </dsp:nvSpPr>
      <dsp:spPr>
        <a:xfrm rot="17700000">
          <a:off x="935340" y="299830"/>
          <a:ext cx="954792" cy="46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l" defTabSz="488950">
            <a:lnSpc>
              <a:spcPct val="90000"/>
            </a:lnSpc>
            <a:spcBef>
              <a:spcPct val="0"/>
            </a:spcBef>
            <a:spcAft>
              <a:spcPct val="35000"/>
            </a:spcAft>
            <a:buNone/>
          </a:pPr>
          <a:r>
            <a:rPr lang="nl-NL" sz="1100" kern="1200"/>
            <a:t>Winter 2022-2023 wisseling van de wacht</a:t>
          </a:r>
        </a:p>
      </dsp:txBody>
      <dsp:txXfrm>
        <a:off x="935340" y="299830"/>
        <a:ext cx="954792" cy="460136"/>
      </dsp:txXfrm>
    </dsp:sp>
    <dsp:sp modelId="{4C05DDE6-102F-4963-AB6A-916B17D98D97}">
      <dsp:nvSpPr>
        <dsp:cNvPr id="0" name=""/>
        <dsp:cNvSpPr/>
      </dsp:nvSpPr>
      <dsp:spPr>
        <a:xfrm>
          <a:off x="1490628" y="1110658"/>
          <a:ext cx="398675" cy="398675"/>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FAE326B-8973-4628-BBDF-8F9B2BD27F00}">
      <dsp:nvSpPr>
        <dsp:cNvPr id="0" name=""/>
        <dsp:cNvSpPr/>
      </dsp:nvSpPr>
      <dsp:spPr>
        <a:xfrm rot="17700000">
          <a:off x="1018451" y="1665551"/>
          <a:ext cx="825940" cy="39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nl-NL" sz="1000" kern="1200"/>
            <a:t>Cijfer onderbouwing</a:t>
          </a:r>
        </a:p>
      </dsp:txBody>
      <dsp:txXfrm>
        <a:off x="1018451" y="1665551"/>
        <a:ext cx="825940" cy="398237"/>
      </dsp:txXfrm>
    </dsp:sp>
    <dsp:sp modelId="{B5A74D07-201B-471D-8514-9C67BAFB1F1A}">
      <dsp:nvSpPr>
        <dsp:cNvPr id="0" name=""/>
        <dsp:cNvSpPr/>
      </dsp:nvSpPr>
      <dsp:spPr>
        <a:xfrm rot="17700000">
          <a:off x="1535539" y="556202"/>
          <a:ext cx="825940" cy="398237"/>
        </a:xfrm>
        <a:prstGeom prst="rect">
          <a:avLst/>
        </a:prstGeom>
        <a:noFill/>
        <a:ln>
          <a:noFill/>
        </a:ln>
        <a:effectLst/>
      </dsp:spPr>
      <dsp:style>
        <a:lnRef idx="0">
          <a:scrgbClr r="0" g="0" b="0"/>
        </a:lnRef>
        <a:fillRef idx="0">
          <a:scrgbClr r="0" g="0" b="0"/>
        </a:fillRef>
        <a:effectRef idx="0">
          <a:scrgbClr r="0" g="0" b="0"/>
        </a:effectRef>
        <a:fontRef idx="minor"/>
      </dsp:style>
    </dsp:sp>
    <dsp:sp modelId="{55984139-EAF6-47C8-B6B8-C951809285FE}">
      <dsp:nvSpPr>
        <dsp:cNvPr id="0" name=""/>
        <dsp:cNvSpPr/>
      </dsp:nvSpPr>
      <dsp:spPr>
        <a:xfrm>
          <a:off x="1947096" y="1110658"/>
          <a:ext cx="398675" cy="398675"/>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B9F89D4-C5E0-4548-BEF1-313AD2F98E12}">
      <dsp:nvSpPr>
        <dsp:cNvPr id="0" name=""/>
        <dsp:cNvSpPr/>
      </dsp:nvSpPr>
      <dsp:spPr>
        <a:xfrm rot="17700000">
          <a:off x="1474919" y="1665551"/>
          <a:ext cx="825940" cy="39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nl-NL" sz="1000" kern="1200"/>
            <a:t>Projectplan wordt geschreven</a:t>
          </a:r>
        </a:p>
      </dsp:txBody>
      <dsp:txXfrm>
        <a:off x="1474919" y="1665551"/>
        <a:ext cx="825940" cy="398237"/>
      </dsp:txXfrm>
    </dsp:sp>
    <dsp:sp modelId="{5E9B9A5C-D3C9-47E1-9F6D-86A1A3E2903D}">
      <dsp:nvSpPr>
        <dsp:cNvPr id="0" name=""/>
        <dsp:cNvSpPr/>
      </dsp:nvSpPr>
      <dsp:spPr>
        <a:xfrm rot="17700000">
          <a:off x="1992007" y="556202"/>
          <a:ext cx="825940" cy="398237"/>
        </a:xfrm>
        <a:prstGeom prst="rect">
          <a:avLst/>
        </a:prstGeom>
        <a:noFill/>
        <a:ln>
          <a:noFill/>
        </a:ln>
        <a:effectLst/>
      </dsp:spPr>
      <dsp:style>
        <a:lnRef idx="0">
          <a:scrgbClr r="0" g="0" b="0"/>
        </a:lnRef>
        <a:fillRef idx="0">
          <a:scrgbClr r="0" g="0" b="0"/>
        </a:fillRef>
        <a:effectRef idx="0">
          <a:scrgbClr r="0" g="0" b="0"/>
        </a:effectRef>
        <a:fontRef idx="minor"/>
      </dsp:style>
    </dsp:sp>
    <dsp:sp modelId="{6BEBD687-FA27-4233-8FD9-036E1BD116D4}">
      <dsp:nvSpPr>
        <dsp:cNvPr id="0" name=""/>
        <dsp:cNvSpPr/>
      </dsp:nvSpPr>
      <dsp:spPr>
        <a:xfrm>
          <a:off x="2403625" y="925962"/>
          <a:ext cx="768067" cy="768067"/>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509B2CE-62EF-4B16-95F2-5FA3F4D0A930}">
      <dsp:nvSpPr>
        <dsp:cNvPr id="0" name=""/>
        <dsp:cNvSpPr/>
      </dsp:nvSpPr>
      <dsp:spPr>
        <a:xfrm rot="17700000">
          <a:off x="2674257" y="299830"/>
          <a:ext cx="954792" cy="46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l" defTabSz="488950">
            <a:lnSpc>
              <a:spcPct val="90000"/>
            </a:lnSpc>
            <a:spcBef>
              <a:spcPct val="0"/>
            </a:spcBef>
            <a:spcAft>
              <a:spcPct val="35000"/>
            </a:spcAft>
            <a:buNone/>
          </a:pPr>
          <a:r>
            <a:rPr lang="nl-NL" sz="1100" kern="1200"/>
            <a:t>Voorjaar 2023 Go op projectplan</a:t>
          </a:r>
        </a:p>
      </dsp:txBody>
      <dsp:txXfrm>
        <a:off x="2674257" y="299830"/>
        <a:ext cx="954792" cy="460136"/>
      </dsp:txXfrm>
    </dsp:sp>
    <dsp:sp modelId="{2BF7AB1E-108C-4EE1-BB8E-0DCA9F364D6C}">
      <dsp:nvSpPr>
        <dsp:cNvPr id="0" name=""/>
        <dsp:cNvSpPr/>
      </dsp:nvSpPr>
      <dsp:spPr>
        <a:xfrm>
          <a:off x="3229545" y="1110658"/>
          <a:ext cx="398675" cy="398675"/>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15C97F5-B94E-4828-B496-5EFF9028B782}">
      <dsp:nvSpPr>
        <dsp:cNvPr id="0" name=""/>
        <dsp:cNvSpPr/>
      </dsp:nvSpPr>
      <dsp:spPr>
        <a:xfrm rot="17700000">
          <a:off x="2757369" y="1665551"/>
          <a:ext cx="825940" cy="39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nl-NL" sz="1000" kern="1200"/>
            <a:t>Start project Bekwaam is inzetbaar</a:t>
          </a:r>
        </a:p>
      </dsp:txBody>
      <dsp:txXfrm>
        <a:off x="2757369" y="1665551"/>
        <a:ext cx="825940" cy="398237"/>
      </dsp:txXfrm>
    </dsp:sp>
    <dsp:sp modelId="{32133D75-BB8C-4853-A87D-8868C4BFF672}">
      <dsp:nvSpPr>
        <dsp:cNvPr id="0" name=""/>
        <dsp:cNvSpPr/>
      </dsp:nvSpPr>
      <dsp:spPr>
        <a:xfrm rot="17700000">
          <a:off x="3274457" y="556202"/>
          <a:ext cx="825940" cy="398237"/>
        </a:xfrm>
        <a:prstGeom prst="rect">
          <a:avLst/>
        </a:prstGeom>
        <a:noFill/>
        <a:ln>
          <a:noFill/>
        </a:ln>
        <a:effectLst/>
      </dsp:spPr>
      <dsp:style>
        <a:lnRef idx="0">
          <a:scrgbClr r="0" g="0" b="0"/>
        </a:lnRef>
        <a:fillRef idx="0">
          <a:scrgbClr r="0" g="0" b="0"/>
        </a:fillRef>
        <a:effectRef idx="0">
          <a:scrgbClr r="0" g="0" b="0"/>
        </a:effectRef>
        <a:fontRef idx="minor"/>
      </dsp:style>
    </dsp:sp>
    <dsp:sp modelId="{35FA9047-43F4-4BCD-803E-F9AB2701DB43}">
      <dsp:nvSpPr>
        <dsp:cNvPr id="0" name=""/>
        <dsp:cNvSpPr/>
      </dsp:nvSpPr>
      <dsp:spPr>
        <a:xfrm>
          <a:off x="3686013" y="1110658"/>
          <a:ext cx="398675" cy="398675"/>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13AC63A-91AA-49B7-A6B2-5BFDE2784106}">
      <dsp:nvSpPr>
        <dsp:cNvPr id="0" name=""/>
        <dsp:cNvSpPr/>
      </dsp:nvSpPr>
      <dsp:spPr>
        <a:xfrm rot="17700000">
          <a:off x="3213837" y="1665551"/>
          <a:ext cx="825940" cy="39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nl-NL" sz="1000" kern="1200"/>
            <a:t>Fase 1 afgerond</a:t>
          </a:r>
        </a:p>
      </dsp:txBody>
      <dsp:txXfrm>
        <a:off x="3213837" y="1665551"/>
        <a:ext cx="825940" cy="398237"/>
      </dsp:txXfrm>
    </dsp:sp>
    <dsp:sp modelId="{78AC99E9-847C-4EFA-B9F3-C3595168D385}">
      <dsp:nvSpPr>
        <dsp:cNvPr id="0" name=""/>
        <dsp:cNvSpPr/>
      </dsp:nvSpPr>
      <dsp:spPr>
        <a:xfrm rot="17700000">
          <a:off x="3730925" y="556202"/>
          <a:ext cx="825940" cy="39823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29987-2FEC-4DA8-ADC1-19991D300530}">
      <dsp:nvSpPr>
        <dsp:cNvPr id="0" name=""/>
        <dsp:cNvSpPr/>
      </dsp:nvSpPr>
      <dsp:spPr>
        <a:xfrm>
          <a:off x="664707" y="925962"/>
          <a:ext cx="768067" cy="768067"/>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C1F24F9-E862-4D1E-BE00-91CA71B55827}">
      <dsp:nvSpPr>
        <dsp:cNvPr id="0" name=""/>
        <dsp:cNvSpPr/>
      </dsp:nvSpPr>
      <dsp:spPr>
        <a:xfrm rot="17700000">
          <a:off x="935340" y="299830"/>
          <a:ext cx="954792" cy="46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l" defTabSz="488950">
            <a:lnSpc>
              <a:spcPct val="90000"/>
            </a:lnSpc>
            <a:spcBef>
              <a:spcPct val="0"/>
            </a:spcBef>
            <a:spcAft>
              <a:spcPct val="35000"/>
            </a:spcAft>
            <a:buNone/>
          </a:pPr>
          <a:r>
            <a:rPr lang="nl-NL" sz="1100" kern="1200"/>
            <a:t>Winter 2022-2023 wisseling van de wacht</a:t>
          </a:r>
        </a:p>
      </dsp:txBody>
      <dsp:txXfrm>
        <a:off x="935340" y="299830"/>
        <a:ext cx="954792" cy="460136"/>
      </dsp:txXfrm>
    </dsp:sp>
    <dsp:sp modelId="{4C05DDE6-102F-4963-AB6A-916B17D98D97}">
      <dsp:nvSpPr>
        <dsp:cNvPr id="0" name=""/>
        <dsp:cNvSpPr/>
      </dsp:nvSpPr>
      <dsp:spPr>
        <a:xfrm>
          <a:off x="1490628" y="1110658"/>
          <a:ext cx="398675" cy="398675"/>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FAE326B-8973-4628-BBDF-8F9B2BD27F00}">
      <dsp:nvSpPr>
        <dsp:cNvPr id="0" name=""/>
        <dsp:cNvSpPr/>
      </dsp:nvSpPr>
      <dsp:spPr>
        <a:xfrm rot="17700000">
          <a:off x="1018451" y="1665551"/>
          <a:ext cx="825940" cy="39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nl-NL" sz="1000" kern="1200"/>
            <a:t>Cijfer onderbouwing</a:t>
          </a:r>
        </a:p>
      </dsp:txBody>
      <dsp:txXfrm>
        <a:off x="1018451" y="1665551"/>
        <a:ext cx="825940" cy="398237"/>
      </dsp:txXfrm>
    </dsp:sp>
    <dsp:sp modelId="{B5A74D07-201B-471D-8514-9C67BAFB1F1A}">
      <dsp:nvSpPr>
        <dsp:cNvPr id="0" name=""/>
        <dsp:cNvSpPr/>
      </dsp:nvSpPr>
      <dsp:spPr>
        <a:xfrm rot="17700000">
          <a:off x="1535539" y="556202"/>
          <a:ext cx="825940" cy="398237"/>
        </a:xfrm>
        <a:prstGeom prst="rect">
          <a:avLst/>
        </a:prstGeom>
        <a:noFill/>
        <a:ln>
          <a:noFill/>
        </a:ln>
        <a:effectLst/>
      </dsp:spPr>
      <dsp:style>
        <a:lnRef idx="0">
          <a:scrgbClr r="0" g="0" b="0"/>
        </a:lnRef>
        <a:fillRef idx="0">
          <a:scrgbClr r="0" g="0" b="0"/>
        </a:fillRef>
        <a:effectRef idx="0">
          <a:scrgbClr r="0" g="0" b="0"/>
        </a:effectRef>
        <a:fontRef idx="minor"/>
      </dsp:style>
    </dsp:sp>
    <dsp:sp modelId="{55984139-EAF6-47C8-B6B8-C951809285FE}">
      <dsp:nvSpPr>
        <dsp:cNvPr id="0" name=""/>
        <dsp:cNvSpPr/>
      </dsp:nvSpPr>
      <dsp:spPr>
        <a:xfrm>
          <a:off x="1947096" y="1110658"/>
          <a:ext cx="398675" cy="398675"/>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B9F89D4-C5E0-4548-BEF1-313AD2F98E12}">
      <dsp:nvSpPr>
        <dsp:cNvPr id="0" name=""/>
        <dsp:cNvSpPr/>
      </dsp:nvSpPr>
      <dsp:spPr>
        <a:xfrm rot="17700000">
          <a:off x="1474919" y="1665551"/>
          <a:ext cx="825940" cy="39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nl-NL" sz="1000" kern="1200"/>
            <a:t>Projectplan wordt geschreven</a:t>
          </a:r>
        </a:p>
      </dsp:txBody>
      <dsp:txXfrm>
        <a:off x="1474919" y="1665551"/>
        <a:ext cx="825940" cy="398237"/>
      </dsp:txXfrm>
    </dsp:sp>
    <dsp:sp modelId="{5E9B9A5C-D3C9-47E1-9F6D-86A1A3E2903D}">
      <dsp:nvSpPr>
        <dsp:cNvPr id="0" name=""/>
        <dsp:cNvSpPr/>
      </dsp:nvSpPr>
      <dsp:spPr>
        <a:xfrm rot="17700000">
          <a:off x="1992007" y="556202"/>
          <a:ext cx="825940" cy="398237"/>
        </a:xfrm>
        <a:prstGeom prst="rect">
          <a:avLst/>
        </a:prstGeom>
        <a:noFill/>
        <a:ln>
          <a:noFill/>
        </a:ln>
        <a:effectLst/>
      </dsp:spPr>
      <dsp:style>
        <a:lnRef idx="0">
          <a:scrgbClr r="0" g="0" b="0"/>
        </a:lnRef>
        <a:fillRef idx="0">
          <a:scrgbClr r="0" g="0" b="0"/>
        </a:fillRef>
        <a:effectRef idx="0">
          <a:scrgbClr r="0" g="0" b="0"/>
        </a:effectRef>
        <a:fontRef idx="minor"/>
      </dsp:style>
    </dsp:sp>
    <dsp:sp modelId="{6BEBD687-FA27-4233-8FD9-036E1BD116D4}">
      <dsp:nvSpPr>
        <dsp:cNvPr id="0" name=""/>
        <dsp:cNvSpPr/>
      </dsp:nvSpPr>
      <dsp:spPr>
        <a:xfrm>
          <a:off x="2403625" y="925962"/>
          <a:ext cx="768067" cy="768067"/>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509B2CE-62EF-4B16-95F2-5FA3F4D0A930}">
      <dsp:nvSpPr>
        <dsp:cNvPr id="0" name=""/>
        <dsp:cNvSpPr/>
      </dsp:nvSpPr>
      <dsp:spPr>
        <a:xfrm rot="17700000">
          <a:off x="2674257" y="299830"/>
          <a:ext cx="954792" cy="46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l" defTabSz="488950">
            <a:lnSpc>
              <a:spcPct val="90000"/>
            </a:lnSpc>
            <a:spcBef>
              <a:spcPct val="0"/>
            </a:spcBef>
            <a:spcAft>
              <a:spcPct val="35000"/>
            </a:spcAft>
            <a:buNone/>
          </a:pPr>
          <a:r>
            <a:rPr lang="nl-NL" sz="1100" kern="1200"/>
            <a:t>Voorjaar 2023 Go op projectplan</a:t>
          </a:r>
        </a:p>
      </dsp:txBody>
      <dsp:txXfrm>
        <a:off x="2674257" y="299830"/>
        <a:ext cx="954792" cy="460136"/>
      </dsp:txXfrm>
    </dsp:sp>
    <dsp:sp modelId="{2BF7AB1E-108C-4EE1-BB8E-0DCA9F364D6C}">
      <dsp:nvSpPr>
        <dsp:cNvPr id="0" name=""/>
        <dsp:cNvSpPr/>
      </dsp:nvSpPr>
      <dsp:spPr>
        <a:xfrm>
          <a:off x="3229545" y="1110658"/>
          <a:ext cx="398675" cy="398675"/>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15C97F5-B94E-4828-B496-5EFF9028B782}">
      <dsp:nvSpPr>
        <dsp:cNvPr id="0" name=""/>
        <dsp:cNvSpPr/>
      </dsp:nvSpPr>
      <dsp:spPr>
        <a:xfrm rot="17700000">
          <a:off x="2757369" y="1665551"/>
          <a:ext cx="825940" cy="39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nl-NL" sz="1000" kern="1200"/>
            <a:t>Start project Bekwaam is inzetbaar</a:t>
          </a:r>
        </a:p>
      </dsp:txBody>
      <dsp:txXfrm>
        <a:off x="2757369" y="1665551"/>
        <a:ext cx="825940" cy="398237"/>
      </dsp:txXfrm>
    </dsp:sp>
    <dsp:sp modelId="{32133D75-BB8C-4853-A87D-8868C4BFF672}">
      <dsp:nvSpPr>
        <dsp:cNvPr id="0" name=""/>
        <dsp:cNvSpPr/>
      </dsp:nvSpPr>
      <dsp:spPr>
        <a:xfrm rot="17700000">
          <a:off x="3274457" y="556202"/>
          <a:ext cx="825940" cy="398237"/>
        </a:xfrm>
        <a:prstGeom prst="rect">
          <a:avLst/>
        </a:prstGeom>
        <a:noFill/>
        <a:ln>
          <a:noFill/>
        </a:ln>
        <a:effectLst/>
      </dsp:spPr>
      <dsp:style>
        <a:lnRef idx="0">
          <a:scrgbClr r="0" g="0" b="0"/>
        </a:lnRef>
        <a:fillRef idx="0">
          <a:scrgbClr r="0" g="0" b="0"/>
        </a:fillRef>
        <a:effectRef idx="0">
          <a:scrgbClr r="0" g="0" b="0"/>
        </a:effectRef>
        <a:fontRef idx="minor"/>
      </dsp:style>
    </dsp:sp>
    <dsp:sp modelId="{35FA9047-43F4-4BCD-803E-F9AB2701DB43}">
      <dsp:nvSpPr>
        <dsp:cNvPr id="0" name=""/>
        <dsp:cNvSpPr/>
      </dsp:nvSpPr>
      <dsp:spPr>
        <a:xfrm>
          <a:off x="3686013" y="1110658"/>
          <a:ext cx="398675" cy="398675"/>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13AC63A-91AA-49B7-A6B2-5BFDE2784106}">
      <dsp:nvSpPr>
        <dsp:cNvPr id="0" name=""/>
        <dsp:cNvSpPr/>
      </dsp:nvSpPr>
      <dsp:spPr>
        <a:xfrm rot="17700000">
          <a:off x="3213837" y="1665551"/>
          <a:ext cx="825940" cy="39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nl-NL" sz="1000" kern="1200"/>
            <a:t>Fase 1 afgerond</a:t>
          </a:r>
        </a:p>
      </dsp:txBody>
      <dsp:txXfrm>
        <a:off x="3213837" y="1665551"/>
        <a:ext cx="825940" cy="398237"/>
      </dsp:txXfrm>
    </dsp:sp>
    <dsp:sp modelId="{78AC99E9-847C-4EFA-B9F3-C3595168D385}">
      <dsp:nvSpPr>
        <dsp:cNvPr id="0" name=""/>
        <dsp:cNvSpPr/>
      </dsp:nvSpPr>
      <dsp:spPr>
        <a:xfrm rot="17700000">
          <a:off x="3730925" y="556202"/>
          <a:ext cx="825940" cy="39823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BD687-FA27-4233-8FD9-036E1BD116D4}">
      <dsp:nvSpPr>
        <dsp:cNvPr id="0" name=""/>
        <dsp:cNvSpPr/>
      </dsp:nvSpPr>
      <dsp:spPr>
        <a:xfrm>
          <a:off x="1534166" y="925962"/>
          <a:ext cx="768067" cy="768067"/>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509B2CE-62EF-4B16-95F2-5FA3F4D0A930}">
      <dsp:nvSpPr>
        <dsp:cNvPr id="0" name=""/>
        <dsp:cNvSpPr/>
      </dsp:nvSpPr>
      <dsp:spPr>
        <a:xfrm rot="17700000">
          <a:off x="1804798" y="299830"/>
          <a:ext cx="954792" cy="46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marL="0" lvl="0" indent="0" algn="l" defTabSz="488950">
            <a:lnSpc>
              <a:spcPct val="90000"/>
            </a:lnSpc>
            <a:spcBef>
              <a:spcPct val="0"/>
            </a:spcBef>
            <a:spcAft>
              <a:spcPct val="35000"/>
            </a:spcAft>
            <a:buNone/>
          </a:pPr>
          <a:r>
            <a:rPr lang="nl-NL" sz="1100" kern="1200"/>
            <a:t>Voorjaar 2023 Go op projectplan</a:t>
          </a:r>
        </a:p>
      </dsp:txBody>
      <dsp:txXfrm>
        <a:off x="1804798" y="299830"/>
        <a:ext cx="954792" cy="460136"/>
      </dsp:txXfrm>
    </dsp:sp>
    <dsp:sp modelId="{2BF7AB1E-108C-4EE1-BB8E-0DCA9F364D6C}">
      <dsp:nvSpPr>
        <dsp:cNvPr id="0" name=""/>
        <dsp:cNvSpPr/>
      </dsp:nvSpPr>
      <dsp:spPr>
        <a:xfrm>
          <a:off x="2360087" y="1110658"/>
          <a:ext cx="398675" cy="398675"/>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15C97F5-B94E-4828-B496-5EFF9028B782}">
      <dsp:nvSpPr>
        <dsp:cNvPr id="0" name=""/>
        <dsp:cNvSpPr/>
      </dsp:nvSpPr>
      <dsp:spPr>
        <a:xfrm rot="17700000">
          <a:off x="1887910" y="1665551"/>
          <a:ext cx="825940" cy="39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nl-NL" sz="1000" kern="1200"/>
            <a:t>Start project Bekwaam is inzetbaar</a:t>
          </a:r>
        </a:p>
      </dsp:txBody>
      <dsp:txXfrm>
        <a:off x="1887910" y="1665551"/>
        <a:ext cx="825940" cy="398237"/>
      </dsp:txXfrm>
    </dsp:sp>
    <dsp:sp modelId="{32133D75-BB8C-4853-A87D-8868C4BFF672}">
      <dsp:nvSpPr>
        <dsp:cNvPr id="0" name=""/>
        <dsp:cNvSpPr/>
      </dsp:nvSpPr>
      <dsp:spPr>
        <a:xfrm rot="17700000">
          <a:off x="2404998" y="556202"/>
          <a:ext cx="825940" cy="398237"/>
        </a:xfrm>
        <a:prstGeom prst="rect">
          <a:avLst/>
        </a:prstGeom>
        <a:noFill/>
        <a:ln>
          <a:noFill/>
        </a:ln>
        <a:effectLst/>
      </dsp:spPr>
      <dsp:style>
        <a:lnRef idx="0">
          <a:scrgbClr r="0" g="0" b="0"/>
        </a:lnRef>
        <a:fillRef idx="0">
          <a:scrgbClr r="0" g="0" b="0"/>
        </a:fillRef>
        <a:effectRef idx="0">
          <a:scrgbClr r="0" g="0" b="0"/>
        </a:effectRef>
        <a:fontRef idx="minor"/>
      </dsp:style>
    </dsp:sp>
    <dsp:sp modelId="{35FA9047-43F4-4BCD-803E-F9AB2701DB43}">
      <dsp:nvSpPr>
        <dsp:cNvPr id="0" name=""/>
        <dsp:cNvSpPr/>
      </dsp:nvSpPr>
      <dsp:spPr>
        <a:xfrm>
          <a:off x="2816554" y="1110658"/>
          <a:ext cx="398675" cy="398675"/>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13AC63A-91AA-49B7-A6B2-5BFDE2784106}">
      <dsp:nvSpPr>
        <dsp:cNvPr id="0" name=""/>
        <dsp:cNvSpPr/>
      </dsp:nvSpPr>
      <dsp:spPr>
        <a:xfrm rot="17700000">
          <a:off x="2344378" y="1665551"/>
          <a:ext cx="825940" cy="39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marL="0" lvl="0" indent="0" algn="r" defTabSz="444500">
            <a:lnSpc>
              <a:spcPct val="90000"/>
            </a:lnSpc>
            <a:spcBef>
              <a:spcPct val="0"/>
            </a:spcBef>
            <a:spcAft>
              <a:spcPct val="35000"/>
            </a:spcAft>
            <a:buNone/>
          </a:pPr>
          <a:r>
            <a:rPr lang="nl-NL" sz="1000" kern="1200"/>
            <a:t>Fase 1 afgerond</a:t>
          </a:r>
        </a:p>
      </dsp:txBody>
      <dsp:txXfrm>
        <a:off x="2344378" y="1665551"/>
        <a:ext cx="825940" cy="398237"/>
      </dsp:txXfrm>
    </dsp:sp>
    <dsp:sp modelId="{78AC99E9-847C-4EFA-B9F3-C3595168D385}">
      <dsp:nvSpPr>
        <dsp:cNvPr id="0" name=""/>
        <dsp:cNvSpPr/>
      </dsp:nvSpPr>
      <dsp:spPr>
        <a:xfrm rot="17700000">
          <a:off x="2861466" y="556202"/>
          <a:ext cx="825940" cy="39823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52812-C7CC-4D31-9FDD-DC3DE352C8B2}">
      <dsp:nvSpPr>
        <dsp:cNvPr id="0" name=""/>
        <dsp:cNvSpPr/>
      </dsp:nvSpPr>
      <dsp:spPr>
        <a:xfrm>
          <a:off x="1095597" y="1043833"/>
          <a:ext cx="865838" cy="865838"/>
        </a:xfrm>
        <a:prstGeom prst="donut">
          <a:avLst>
            <a:gd name="adj" fmla="val 20000"/>
          </a:avLst>
        </a:prstGeom>
        <a:solidFill>
          <a:srgbClr val="F08707"/>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C56A257-660E-4CC3-B8DD-F0C3A7B5F594}">
      <dsp:nvSpPr>
        <dsp:cNvPr id="0" name=""/>
        <dsp:cNvSpPr/>
      </dsp:nvSpPr>
      <dsp:spPr>
        <a:xfrm rot="17700000">
          <a:off x="1400680" y="337998"/>
          <a:ext cx="1076334" cy="51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marL="0" lvl="0" indent="0" algn="l" defTabSz="533400">
            <a:lnSpc>
              <a:spcPct val="90000"/>
            </a:lnSpc>
            <a:spcBef>
              <a:spcPct val="0"/>
            </a:spcBef>
            <a:spcAft>
              <a:spcPct val="35000"/>
            </a:spcAft>
            <a:buNone/>
          </a:pPr>
          <a:r>
            <a:rPr lang="nl-NL" sz="1200" kern="1200"/>
            <a:t>Voorjaar 2024 Koers naar Vakmensschap</a:t>
          </a:r>
        </a:p>
      </dsp:txBody>
      <dsp:txXfrm>
        <a:off x="1400680" y="337998"/>
        <a:ext cx="1076334" cy="518709"/>
      </dsp:txXfrm>
    </dsp:sp>
    <dsp:sp modelId="{93099B22-444E-4A21-A1A9-2D62A394C217}">
      <dsp:nvSpPr>
        <dsp:cNvPr id="0" name=""/>
        <dsp:cNvSpPr/>
      </dsp:nvSpPr>
      <dsp:spPr>
        <a:xfrm>
          <a:off x="2026654" y="1252040"/>
          <a:ext cx="449425" cy="449425"/>
        </a:xfrm>
        <a:prstGeom prst="ellipse">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A4031AA-BB35-4BFA-96EA-6B0AB11D5A16}">
      <dsp:nvSpPr>
        <dsp:cNvPr id="0" name=""/>
        <dsp:cNvSpPr/>
      </dsp:nvSpPr>
      <dsp:spPr>
        <a:xfrm rot="17700000">
          <a:off x="1494371" y="1877569"/>
          <a:ext cx="931079" cy="448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marL="0" lvl="0" indent="0" algn="r" defTabSz="533400">
            <a:lnSpc>
              <a:spcPct val="90000"/>
            </a:lnSpc>
            <a:spcBef>
              <a:spcPct val="0"/>
            </a:spcBef>
            <a:spcAft>
              <a:spcPct val="35000"/>
            </a:spcAft>
            <a:buNone/>
          </a:pPr>
          <a:r>
            <a:rPr lang="nl-NL" sz="1200" kern="1200"/>
            <a:t>………..</a:t>
          </a:r>
        </a:p>
      </dsp:txBody>
      <dsp:txXfrm>
        <a:off x="1494371" y="1877569"/>
        <a:ext cx="931079" cy="448931"/>
      </dsp:txXfrm>
    </dsp:sp>
    <dsp:sp modelId="{ECF70301-123F-42A7-9E0B-5D203E2B2CE2}">
      <dsp:nvSpPr>
        <dsp:cNvPr id="0" name=""/>
        <dsp:cNvSpPr/>
      </dsp:nvSpPr>
      <dsp:spPr>
        <a:xfrm rot="17700000">
          <a:off x="2077282" y="627005"/>
          <a:ext cx="931079" cy="44893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595D1-2A3F-4E55-B488-CD8977C7F021}" type="datetimeFigureOut">
              <a:t>27-5-2024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702135-8AA7-44A4-9BBC-169BA24B0085}" type="slidenum">
              <a:t>‹nr.›</a:t>
            </a:fld>
            <a:endParaRPr lang="en-US"/>
          </a:p>
        </p:txBody>
      </p:sp>
    </p:spTree>
    <p:extLst>
      <p:ext uri="{BB962C8B-B14F-4D97-AF65-F5344CB8AC3E}">
        <p14:creationId xmlns:p14="http://schemas.microsoft.com/office/powerpoint/2010/main" val="387556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Voorjaar 2022</a:t>
            </a:r>
            <a:r>
              <a:rPr lang="nl-NL"/>
              <a:t> De vraag “Wat gaan wij als academie van Beweging 3.0 doen om de krapte op de arbeidsmarkt mede op te lossen ?” wordt aangewakkerd. </a:t>
            </a:r>
          </a:p>
          <a:p>
            <a:r>
              <a:rPr lang="nl-NL"/>
              <a:t>In deze periode wordt er gebrainstormd met diverse medewerkers binnen de organisatie, denk daarbij aan VVR, OR, teammanagers. </a:t>
            </a:r>
          </a:p>
          <a:p>
            <a:r>
              <a:rPr lang="nl-NL"/>
              <a:t>Het artikel vanuit O&amp;G wordt gelezen en we zetten onze eigen vragen om naar een adviesnotitie aan het Managementteam van Beweging 3.0.</a:t>
            </a:r>
          </a:p>
          <a:p>
            <a:r>
              <a:rPr lang="nl-NL"/>
              <a:t> </a:t>
            </a:r>
          </a:p>
          <a:p>
            <a:r>
              <a:rPr lang="nl-NL" b="1"/>
              <a:t>Juli 2022</a:t>
            </a:r>
            <a:r>
              <a:rPr lang="nl-NL"/>
              <a:t> eerste versie adviesnotitie  is gereed en wordt het tijd om te praten en te zaaien binnen de eigen organisatie. Het idee om anders om te gaan met bekwaamheden is vooral voor leidinggevende en beleidsmedewerkers een “enge” stap. Een HBO stagiaire doet een onderzoek op alle locaties en de wijk over dit onderwerp bij verpleegkundige, ook hier komt het aspect van durven en vertrouwen naar voren. De vraag “Moet ik alles loslaten of anders vasthouden? “ wordt regelmatig gesteld. </a:t>
            </a:r>
          </a:p>
          <a:p>
            <a:r>
              <a:rPr lang="nl-NL"/>
              <a:t> </a:t>
            </a:r>
          </a:p>
          <a:p>
            <a:r>
              <a:rPr lang="nl-NL" b="1"/>
              <a:t>November 2022 / Winter 2023</a:t>
            </a:r>
            <a:r>
              <a:rPr lang="nl-NL"/>
              <a:t> Utrechtzorg organiseert een bijeenkomst over Bekwaam is inzetbaar  met </a:t>
            </a:r>
            <a:r>
              <a:rPr lang="nl-NL" err="1"/>
              <a:t>Petrouschka</a:t>
            </a:r>
            <a:r>
              <a:rPr lang="nl-NL"/>
              <a:t> Wind-Werker. Dit geeft ons de impuls om echt door te gaan en onze plannen ook meer met cijfers te onderbouwen. Gelijktijdig vindt er in het Managementteam een grote wisseling van de wacht plaats en lijkt de tijd rijp om door te zetten. De academie krijgt de opdracht om een projectplan te maken om als Organisatie deze transitie te maken. Er wordt in januari aangesloten bij het lerend netwerk ‘Bekwaam is inzetbaar’, hier vinden we de verbinding met de regio en krijgen we de inspiratie van en voor lokale implementatie. Elke 6 weken voeding ophalen en geven ondersteunt bij het doorgaan met deze transitie.</a:t>
            </a:r>
          </a:p>
          <a:p>
            <a:endParaRPr lang="nl-NL"/>
          </a:p>
          <a:p>
            <a:r>
              <a:rPr lang="nl-NL" b="1"/>
              <a:t>Voorjaar 2023 </a:t>
            </a:r>
            <a:r>
              <a:rPr lang="nl-NL"/>
              <a:t>Het projectplan wordt goedgekeurd en krijgt steeds meer gehoor binnen de organisatie. Projectleden wordt gevraagd, uiteindelijk werken er 25 medewerkers mee aan de werkgroepen. Medewerkers zijn heel divers zoals; zorgpersoneel, managers, HRM, ondersteunende diensten, beleidsmedewerkers.</a:t>
            </a:r>
          </a:p>
          <a:p>
            <a:endParaRPr lang="nl-NL"/>
          </a:p>
          <a:p>
            <a:r>
              <a:rPr lang="nl-NL" b="1"/>
              <a:t>September 2023 </a:t>
            </a:r>
            <a:r>
              <a:rPr lang="nl-NL"/>
              <a:t>De officiële aftrap van het project is een feit en het werken gaat beginnen. 25 medewerkers zijn actief in drie werkgroepen. Elke werkgroep krijgt de opdracht om in de onderzoeksfase dit in gezamenlijk met de breedte van de organisatie te doen. Er wordt gewerkt met dialooggroepen (inspiratie van Waranda), interviews en klankboordgroepen.</a:t>
            </a:r>
          </a:p>
          <a:p>
            <a:endParaRPr lang="nl-NL"/>
          </a:p>
          <a:p>
            <a:r>
              <a:rPr lang="nl-NL" b="1"/>
              <a:t>November 2023</a:t>
            </a:r>
            <a:r>
              <a:rPr lang="nl-NL"/>
              <a:t> Beweging 3.0 geeft een Koersfestival. Bekwaam is inzetbaar is 1 van de workshops op het festival. 100 medewerkers volgen deze workshop en nog eens 10 mensen geven zich op om ook als klankbord ingeschakeld te worden. Vanaf dat moment begint de olievlek zijn werking te krijgen.</a:t>
            </a:r>
          </a:p>
          <a:p>
            <a:endParaRPr lang="nl-NL"/>
          </a:p>
          <a:p>
            <a:r>
              <a:rPr lang="nl-NL" b="1"/>
              <a:t>Voorjaar 2024</a:t>
            </a:r>
            <a:r>
              <a:rPr lang="nl-NL"/>
              <a:t> Werkplekleren binnen de organisatie krijgt een definitie.12 locaties en de Wijkverpleging zijn bezig met het invullen van afdelingsprofielen en de bij behorende competentie, elke afdeling bepaald vanuit hier welke deskundigheid er nodig is om de goede ondersteuning te kunnen geven. Eén locatie is bezig met het een proef om medewerkers meer in te zetten op vaardigheden die niet bij hun bevoegdheid passen maar waar wel mensen bekwaam op kunnen worden. Het project ligt op Koers en zeggen- / </a:t>
            </a:r>
            <a:r>
              <a:rPr lang="nl-NL" err="1"/>
              <a:t>vakmensschap</a:t>
            </a:r>
            <a:r>
              <a:rPr lang="nl-NL"/>
              <a:t> krijgt steeds meer vorm.</a:t>
            </a:r>
          </a:p>
          <a:p>
            <a:endParaRPr lang="nl-NL"/>
          </a:p>
          <a:p>
            <a:endParaRPr lang="nl-NL">
              <a:ea typeface="Calibri"/>
              <a:cs typeface="Calibri"/>
            </a:endParaRPr>
          </a:p>
          <a:p>
            <a:endParaRPr lang="nl-NL"/>
          </a:p>
        </p:txBody>
      </p:sp>
      <p:sp>
        <p:nvSpPr>
          <p:cNvPr id="4" name="Tijdelijke aanduiding voor dianummer 3"/>
          <p:cNvSpPr>
            <a:spLocks noGrp="1"/>
          </p:cNvSpPr>
          <p:nvPr>
            <p:ph type="sldNum" sz="quarter" idx="5"/>
          </p:nvPr>
        </p:nvSpPr>
        <p:spPr/>
        <p:txBody>
          <a:bodyPr/>
          <a:lstStyle/>
          <a:p>
            <a:fld id="{37702135-8AA7-44A4-9BBC-169BA24B0085}" type="slidenum">
              <a:rPr lang="nl-NL" smtClean="0"/>
              <a:t>2</a:t>
            </a:fld>
            <a:endParaRPr lang="nl-NL"/>
          </a:p>
        </p:txBody>
      </p:sp>
    </p:spTree>
    <p:extLst>
      <p:ext uri="{BB962C8B-B14F-4D97-AF65-F5344CB8AC3E}">
        <p14:creationId xmlns:p14="http://schemas.microsoft.com/office/powerpoint/2010/main" val="134951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a:t>Bekwaam is inzetbaar </a:t>
            </a:r>
            <a:r>
              <a:rPr lang="nl-NL"/>
              <a:t> </a:t>
            </a:r>
          </a:p>
          <a:p>
            <a:r>
              <a:rPr lang="nl-NL"/>
              <a:t>Het hele project begin met de vraag vanuit de academie;</a:t>
            </a:r>
          </a:p>
          <a:p>
            <a:endParaRPr lang="nl-NL"/>
          </a:p>
          <a:p>
            <a:r>
              <a:rPr lang="nl-NL" i="1"/>
              <a:t>‘Wat kunnen we als Beweging 3.0 doen om het (leer)potentieel van medewerkers beter in te zetten en te gebruiken om de kwaliteit van zorg op niveau te houden? Medewerkers moeten bekwaam zijn om inzetbaar te zijn. Maar geldt dat voor alles wat ze ooit geleerd hebben of alleen voor dat wat ze nodig hebben voor hun werk?</a:t>
            </a:r>
            <a:endParaRPr lang="nl-NL"/>
          </a:p>
          <a:p>
            <a:endParaRPr lang="nl-NL"/>
          </a:p>
          <a:p>
            <a:r>
              <a:rPr lang="nl-NL"/>
              <a:t>Met het project Bekwaam is inzetbaar willen we een bijdrage leveren aan het oplossen van de krapte op de arbeidsmarkt bij Beweging 3.0 en daarmee in de ouderenzorg.</a:t>
            </a:r>
          </a:p>
          <a:p>
            <a:r>
              <a:rPr lang="nl-NL"/>
              <a:t>Beweging 3.0 wil huidige medewerkers behouden door in bekwaamheid alleen dat te vragen wat er daadwerkelijk nodig is voor mensen met een ondersteuningsvraag. Dus niet meer lange lijsten met verpleegtechnische vaardigheden die je niet gebruikt maar kennis en deskundigheid die er echt toe doet. Ook gaat het over instroom van nieuwe medewerkers zonder zorgachtergrond. Wat heeft je interesse, waar ligt je talent en wat heb je nog nodig om je werk goed te kunnen uitvoeren? </a:t>
            </a:r>
          </a:p>
          <a:p>
            <a:endParaRPr lang="nl-NL"/>
          </a:p>
          <a:p>
            <a:r>
              <a:rPr lang="nl-NL"/>
              <a:t>Werkplezier en zeggenschap van medewerkers is hierin een belangrijke voorwaarde, ontwikkelen moet leuk zijn en er ook direct toepasbaar zijn. Dat kan door niet meer uit te gaan van </a:t>
            </a:r>
            <a:r>
              <a:rPr lang="nl-NL" i="1"/>
              <a:t>‘bevoegd is bekwaam’</a:t>
            </a:r>
            <a:r>
              <a:rPr lang="nl-NL"/>
              <a:t>, maar van </a:t>
            </a:r>
            <a:r>
              <a:rPr lang="nl-NL" i="1"/>
              <a:t>‘bekwaam is inzetbaar’</a:t>
            </a:r>
            <a:r>
              <a:rPr lang="nl-NL"/>
              <a:t>.  </a:t>
            </a:r>
          </a:p>
          <a:p>
            <a:r>
              <a:rPr lang="nl-NL"/>
              <a:t> </a:t>
            </a:r>
          </a:p>
          <a:p>
            <a:endParaRPr lang="nl-NL"/>
          </a:p>
          <a:p>
            <a:endParaRPr lang="en-US">
              <a:ea typeface="Calibri"/>
              <a:cs typeface="Calibri"/>
            </a:endParaRPr>
          </a:p>
        </p:txBody>
      </p:sp>
      <p:sp>
        <p:nvSpPr>
          <p:cNvPr id="4" name="Slide Number Placeholder 3"/>
          <p:cNvSpPr>
            <a:spLocks noGrp="1"/>
          </p:cNvSpPr>
          <p:nvPr>
            <p:ph type="sldNum" sz="quarter" idx="5"/>
          </p:nvPr>
        </p:nvSpPr>
        <p:spPr/>
        <p:txBody>
          <a:bodyPr/>
          <a:lstStyle/>
          <a:p>
            <a:fld id="{37702135-8AA7-44A4-9BBC-169BA24B0085}" type="slidenum">
              <a:rPr lang="en-US"/>
              <a:t>3</a:t>
            </a:fld>
            <a:endParaRPr lang="en-US"/>
          </a:p>
        </p:txBody>
      </p:sp>
    </p:spTree>
    <p:extLst>
      <p:ext uri="{BB962C8B-B14F-4D97-AF65-F5344CB8AC3E}">
        <p14:creationId xmlns:p14="http://schemas.microsoft.com/office/powerpoint/2010/main" val="186309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Kenmerkend voor de werkwijze van het hele project is dat niet van bovenaf wordt bepaald wat we doen maar we sluiten aan bij de behoefte van medewerkers die zich moeten/willen bekwamen. Niet de behoefte aan vinken staat voorop maar we gaan naar vonken. De reden waarom we voor dit project 2 jaar uittrekken is juist omdat we het gezamenlijk willen doen en dat kost tijd. Binnen een half jaar kunnen we systemen inrichten maar zeggen- en </a:t>
            </a:r>
            <a:r>
              <a:rPr lang="nl-NL" err="1"/>
              <a:t>vakmensschap</a:t>
            </a:r>
            <a:r>
              <a:rPr lang="nl-NL"/>
              <a:t> teruggeven aan de professional heeft tijd nodig. Ons DNA moet veranderen.</a:t>
            </a:r>
            <a:endParaRPr lang="en-US"/>
          </a:p>
          <a:p>
            <a:endParaRPr lang="nl-NL"/>
          </a:p>
          <a:p>
            <a:r>
              <a:rPr lang="nl-NL"/>
              <a:t>Daarom zijn de werkgroepen van het project zo samengesteld dat de uitvoerders daarbij betrokken zijn. Dialooggesprekken vinden plaats met teams op de locatie en de input wordt vertaald naar de uitgangspunten bij ‘Bekwaam is inzetbaar’. Medewerkers die meer bekwaam willen worden krijgen nu een gesprek over wat mogelijk is in plaats van een nee te horen want het past niet bij je bevoegdheid. </a:t>
            </a:r>
            <a:endParaRPr lang="en-US"/>
          </a:p>
          <a:p>
            <a:r>
              <a:rPr lang="nl-NL"/>
              <a:t>Het effect is nu al dat er veel zittende medewerkers deelcertificaten halen (2023 waren dat er 120) waardoor zij op een andere manier inzetbaar zijn en veel meer op hun talenten worden ingezet.</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37702135-8AA7-44A4-9BBC-169BA24B0085}" type="slidenum">
              <a:rPr lang="en-US"/>
              <a:t>5</a:t>
            </a:fld>
            <a:endParaRPr lang="en-US"/>
          </a:p>
        </p:txBody>
      </p:sp>
    </p:spTree>
    <p:extLst>
      <p:ext uri="{BB962C8B-B14F-4D97-AF65-F5344CB8AC3E}">
        <p14:creationId xmlns:p14="http://schemas.microsoft.com/office/powerpoint/2010/main" val="215987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ct val="20000"/>
              </a:spcBef>
              <a:spcAft>
                <a:spcPts val="800"/>
              </a:spcAft>
              <a:buFont typeface="Arial"/>
              <a:buChar char="•"/>
            </a:pPr>
            <a:endParaRPr lang="nl-NL">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7702135-8AA7-44A4-9BBC-169BA24B0085}" type="slidenum">
              <a:t>6</a:t>
            </a:fld>
            <a:endParaRPr lang="en-US"/>
          </a:p>
        </p:txBody>
      </p:sp>
    </p:spTree>
    <p:extLst>
      <p:ext uri="{BB962C8B-B14F-4D97-AF65-F5344CB8AC3E}">
        <p14:creationId xmlns:p14="http://schemas.microsoft.com/office/powerpoint/2010/main" val="3034889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7702135-8AA7-44A4-9BBC-169BA24B0085}" type="slidenum">
              <a:t>7</a:t>
            </a:fld>
            <a:endParaRPr lang="en-US"/>
          </a:p>
        </p:txBody>
      </p:sp>
    </p:spTree>
    <p:extLst>
      <p:ext uri="{BB962C8B-B14F-4D97-AF65-F5344CB8AC3E}">
        <p14:creationId xmlns:p14="http://schemas.microsoft.com/office/powerpoint/2010/main" val="2921776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3078" name="Picture 6" descr="PowerPoint Sjabloon 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85800" y="2130425"/>
            <a:ext cx="7772400" cy="1470025"/>
          </a:xfrm>
        </p:spPr>
        <p:txBody>
          <a:bodyPr/>
          <a:lstStyle>
            <a:lvl1pPr>
              <a:defRPr/>
            </a:lvl1pPr>
          </a:lstStyle>
          <a:p>
            <a:pPr lvl="0"/>
            <a:r>
              <a:rPr lang="nl-NL" altLang="nl-NL" noProof="0"/>
              <a:t>Klik om stijl te bewerken</a:t>
            </a:r>
            <a:endParaRPr lang="en-US" altLang="nl-NL" noProof="0"/>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pPr lvl="0"/>
            <a:r>
              <a:rPr lang="nl-NL" altLang="nl-NL" noProof="0"/>
              <a:t>Klikken om de ondertitelstijl van het model te bewerken</a:t>
            </a:r>
            <a:endParaRPr lang="en-US" altLang="nl-NL" noProof="0"/>
          </a:p>
        </p:txBody>
      </p:sp>
      <p:pic>
        <p:nvPicPr>
          <p:cNvPr id="5" name="Picture 5544"/>
          <p:cNvPicPr/>
          <p:nvPr userDrawn="1"/>
        </p:nvPicPr>
        <p:blipFill>
          <a:blip r:embed="rId3"/>
          <a:stretch>
            <a:fillRect/>
          </a:stretch>
        </p:blipFill>
        <p:spPr>
          <a:xfrm>
            <a:off x="6693535" y="6270308"/>
            <a:ext cx="2157730" cy="5861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45891183-4ED3-4443-AC7E-0188A5CFC49A}" type="slidenum">
              <a:rPr lang="en-US" altLang="nl-NL"/>
              <a:pPr/>
              <a:t>‹nr.›</a:t>
            </a:fld>
            <a:endParaRPr lang="en-US" altLang="nl-NL"/>
          </a:p>
        </p:txBody>
      </p:sp>
    </p:spTree>
    <p:extLst>
      <p:ext uri="{BB962C8B-B14F-4D97-AF65-F5344CB8AC3E}">
        <p14:creationId xmlns:p14="http://schemas.microsoft.com/office/powerpoint/2010/main" val="139654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333375"/>
            <a:ext cx="2057400" cy="5792788"/>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457200" y="333375"/>
            <a:ext cx="6019800" cy="579278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D6646EE2-20A7-41B3-95A6-88AA12406CC7}" type="slidenum">
              <a:rPr lang="en-US" altLang="nl-NL"/>
              <a:pPr/>
              <a:t>‹nr.›</a:t>
            </a:fld>
            <a:endParaRPr lang="en-US" altLang="nl-NL"/>
          </a:p>
        </p:txBody>
      </p:sp>
    </p:spTree>
    <p:extLst>
      <p:ext uri="{BB962C8B-B14F-4D97-AF65-F5344CB8AC3E}">
        <p14:creationId xmlns:p14="http://schemas.microsoft.com/office/powerpoint/2010/main" val="94244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3"/>
          <p:cNvSpPr>
            <a:spLocks noGrp="1"/>
          </p:cNvSpPr>
          <p:nvPr>
            <p:ph type="sldNum" sz="quarter" idx="10"/>
          </p:nvPr>
        </p:nvSpPr>
        <p:spPr/>
        <p:txBody>
          <a:bodyPr/>
          <a:lstStyle>
            <a:lvl1pPr>
              <a:defRPr/>
            </a:lvl1pPr>
          </a:lstStyle>
          <a:p>
            <a:fld id="{E77907F3-8A46-47C1-90CB-F1A5DB5C7016}" type="slidenum">
              <a:rPr lang="en-US" altLang="nl-NL"/>
              <a:pPr/>
              <a:t>‹nr.›</a:t>
            </a:fld>
            <a:endParaRPr lang="en-US" altLang="nl-NL"/>
          </a:p>
        </p:txBody>
      </p:sp>
    </p:spTree>
    <p:extLst>
      <p:ext uri="{BB962C8B-B14F-4D97-AF65-F5344CB8AC3E}">
        <p14:creationId xmlns:p14="http://schemas.microsoft.com/office/powerpoint/2010/main" val="257729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Klikken om de tekststijl van het model te bewerken</a:t>
            </a:r>
          </a:p>
        </p:txBody>
      </p:sp>
      <p:sp>
        <p:nvSpPr>
          <p:cNvPr id="4" name="Tijdelijke aanduiding voor dianummer 3"/>
          <p:cNvSpPr>
            <a:spLocks noGrp="1"/>
          </p:cNvSpPr>
          <p:nvPr>
            <p:ph type="sldNum" sz="quarter" idx="10"/>
          </p:nvPr>
        </p:nvSpPr>
        <p:spPr/>
        <p:txBody>
          <a:bodyPr/>
          <a:lstStyle>
            <a:lvl1pPr>
              <a:defRPr/>
            </a:lvl1pPr>
          </a:lstStyle>
          <a:p>
            <a:fld id="{8BADA162-649F-422B-A22B-90F9E74F9C26}" type="slidenum">
              <a:rPr lang="en-US" altLang="nl-NL"/>
              <a:pPr/>
              <a:t>‹nr.›</a:t>
            </a:fld>
            <a:endParaRPr lang="en-US" altLang="nl-NL"/>
          </a:p>
        </p:txBody>
      </p:sp>
    </p:spTree>
    <p:extLst>
      <p:ext uri="{BB962C8B-B14F-4D97-AF65-F5344CB8AC3E}">
        <p14:creationId xmlns:p14="http://schemas.microsoft.com/office/powerpoint/2010/main" val="268083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57200" y="1916113"/>
            <a:ext cx="4038600" cy="4210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916113"/>
            <a:ext cx="4038600" cy="42100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0"/>
          </p:nvPr>
        </p:nvSpPr>
        <p:spPr/>
        <p:txBody>
          <a:bodyPr/>
          <a:lstStyle>
            <a:lvl1pPr>
              <a:defRPr/>
            </a:lvl1pPr>
          </a:lstStyle>
          <a:p>
            <a:fld id="{C3A608BF-3549-4196-93BF-969D0E953907}" type="slidenum">
              <a:rPr lang="en-US" altLang="nl-NL"/>
              <a:pPr/>
              <a:t>‹nr.›</a:t>
            </a:fld>
            <a:endParaRPr lang="en-US" altLang="nl-NL"/>
          </a:p>
        </p:txBody>
      </p:sp>
    </p:spTree>
    <p:extLst>
      <p:ext uri="{BB962C8B-B14F-4D97-AF65-F5344CB8AC3E}">
        <p14:creationId xmlns:p14="http://schemas.microsoft.com/office/powerpoint/2010/main" val="192883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0"/>
          </p:nvPr>
        </p:nvSpPr>
        <p:spPr/>
        <p:txBody>
          <a:bodyPr/>
          <a:lstStyle>
            <a:lvl1pPr>
              <a:defRPr/>
            </a:lvl1pPr>
          </a:lstStyle>
          <a:p>
            <a:fld id="{1E552FF7-4A16-4B77-BCFB-F1F4E5C003BF}" type="slidenum">
              <a:rPr lang="en-US" altLang="nl-NL"/>
              <a:pPr/>
              <a:t>‹nr.›</a:t>
            </a:fld>
            <a:endParaRPr lang="en-US" altLang="nl-NL"/>
          </a:p>
        </p:txBody>
      </p:sp>
    </p:spTree>
    <p:extLst>
      <p:ext uri="{BB962C8B-B14F-4D97-AF65-F5344CB8AC3E}">
        <p14:creationId xmlns:p14="http://schemas.microsoft.com/office/powerpoint/2010/main" val="6917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ianummer 2"/>
          <p:cNvSpPr>
            <a:spLocks noGrp="1"/>
          </p:cNvSpPr>
          <p:nvPr>
            <p:ph type="sldNum" sz="quarter" idx="10"/>
          </p:nvPr>
        </p:nvSpPr>
        <p:spPr/>
        <p:txBody>
          <a:bodyPr/>
          <a:lstStyle>
            <a:lvl1pPr>
              <a:defRPr/>
            </a:lvl1pPr>
          </a:lstStyle>
          <a:p>
            <a:fld id="{E12DFB67-A0A6-4752-8DB3-DFF11B365FAB}" type="slidenum">
              <a:rPr lang="en-US" altLang="nl-NL"/>
              <a:pPr/>
              <a:t>‹nr.›</a:t>
            </a:fld>
            <a:endParaRPr lang="en-US" altLang="nl-NL"/>
          </a:p>
        </p:txBody>
      </p:sp>
    </p:spTree>
    <p:extLst>
      <p:ext uri="{BB962C8B-B14F-4D97-AF65-F5344CB8AC3E}">
        <p14:creationId xmlns:p14="http://schemas.microsoft.com/office/powerpoint/2010/main" val="397668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lvl1pPr>
              <a:defRPr/>
            </a:lvl1pPr>
          </a:lstStyle>
          <a:p>
            <a:fld id="{8EFD376B-1145-445B-9BAB-E5DAC29C09A8}" type="slidenum">
              <a:rPr lang="en-US" altLang="nl-NL"/>
              <a:pPr/>
              <a:t>‹nr.›</a:t>
            </a:fld>
            <a:endParaRPr lang="en-US" altLang="nl-NL"/>
          </a:p>
        </p:txBody>
      </p:sp>
    </p:spTree>
    <p:extLst>
      <p:ext uri="{BB962C8B-B14F-4D97-AF65-F5344CB8AC3E}">
        <p14:creationId xmlns:p14="http://schemas.microsoft.com/office/powerpoint/2010/main" val="54896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A82B3944-EF54-47CE-BA7D-DA1028474BE2}" type="slidenum">
              <a:rPr lang="en-US" altLang="nl-NL"/>
              <a:pPr/>
              <a:t>‹nr.›</a:t>
            </a:fld>
            <a:endParaRPr lang="en-US" altLang="nl-NL"/>
          </a:p>
        </p:txBody>
      </p:sp>
    </p:spTree>
    <p:extLst>
      <p:ext uri="{BB962C8B-B14F-4D97-AF65-F5344CB8AC3E}">
        <p14:creationId xmlns:p14="http://schemas.microsoft.com/office/powerpoint/2010/main" val="363826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ianummer 4"/>
          <p:cNvSpPr>
            <a:spLocks noGrp="1"/>
          </p:cNvSpPr>
          <p:nvPr>
            <p:ph type="sldNum" sz="quarter" idx="10"/>
          </p:nvPr>
        </p:nvSpPr>
        <p:spPr/>
        <p:txBody>
          <a:bodyPr/>
          <a:lstStyle>
            <a:lvl1pPr>
              <a:defRPr/>
            </a:lvl1pPr>
          </a:lstStyle>
          <a:p>
            <a:fld id="{17395541-0160-4B64-85F8-EC9579208696}" type="slidenum">
              <a:rPr lang="en-US" altLang="nl-NL"/>
              <a:pPr/>
              <a:t>‹nr.›</a:t>
            </a:fld>
            <a:endParaRPr lang="en-US" altLang="nl-NL"/>
          </a:p>
        </p:txBody>
      </p:sp>
    </p:spTree>
    <p:extLst>
      <p:ext uri="{BB962C8B-B14F-4D97-AF65-F5344CB8AC3E}">
        <p14:creationId xmlns:p14="http://schemas.microsoft.com/office/powerpoint/2010/main" val="257219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descr="PowerPoint Sjabloon v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25" y="0"/>
            <a:ext cx="9153525" cy="6864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333375"/>
            <a:ext cx="8229600"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nl-NL"/>
              <a:t>Klik om het opmaakprofiel te bewerken</a:t>
            </a:r>
          </a:p>
        </p:txBody>
      </p:sp>
      <p:sp>
        <p:nvSpPr>
          <p:cNvPr id="1027" name="Rectangle 3"/>
          <p:cNvSpPr>
            <a:spLocks noGrp="1" noChangeArrowheads="1"/>
          </p:cNvSpPr>
          <p:nvPr>
            <p:ph type="body" idx="1"/>
          </p:nvPr>
        </p:nvSpPr>
        <p:spPr bwMode="auto">
          <a:xfrm>
            <a:off x="457200" y="1916113"/>
            <a:ext cx="82296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nl-NL"/>
              <a:t>Klik om de opmaakprofielen van de modeltekst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p>
        </p:txBody>
      </p:sp>
      <p:sp>
        <p:nvSpPr>
          <p:cNvPr id="1030" name="Rectangle 6"/>
          <p:cNvSpPr>
            <a:spLocks noGrp="1" noChangeArrowheads="1"/>
          </p:cNvSpPr>
          <p:nvPr>
            <p:ph type="sldNum" sz="quarter" idx="4"/>
          </p:nvPr>
        </p:nvSpPr>
        <p:spPr bwMode="auto">
          <a:xfrm>
            <a:off x="250825" y="6381750"/>
            <a:ext cx="657225"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vl1pPr>
          </a:lstStyle>
          <a:p>
            <a:fld id="{DF37468E-D01C-4F92-B6B8-6249DF4213D6}" type="slidenum">
              <a:rPr lang="en-US" altLang="nl-NL"/>
              <a:pPr/>
              <a:t>‹nr.›</a:t>
            </a:fld>
            <a:endParaRPr lang="en-US" altLang="nl-NL"/>
          </a:p>
        </p:txBody>
      </p:sp>
      <p:pic>
        <p:nvPicPr>
          <p:cNvPr id="6" name="Picture 5544"/>
          <p:cNvPicPr/>
          <p:nvPr userDrawn="1"/>
        </p:nvPicPr>
        <p:blipFill>
          <a:blip r:embed="rId14"/>
          <a:stretch>
            <a:fillRect/>
          </a:stretch>
        </p:blipFill>
        <p:spPr>
          <a:xfrm>
            <a:off x="6692400" y="6271200"/>
            <a:ext cx="2157730" cy="5861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200" b="1" kern="1200">
          <a:solidFill>
            <a:schemeClr val="bg1"/>
          </a:solidFill>
          <a:latin typeface="+mj-lt"/>
          <a:ea typeface="+mj-ea"/>
          <a:cs typeface="+mj-cs"/>
        </a:defRPr>
      </a:lvl1pPr>
      <a:lvl2pPr algn="ctr" rtl="0" eaLnBrk="1" fontAlgn="base" hangingPunct="1">
        <a:spcBef>
          <a:spcPct val="0"/>
        </a:spcBef>
        <a:spcAft>
          <a:spcPct val="0"/>
        </a:spcAft>
        <a:defRPr sz="4200" b="1">
          <a:solidFill>
            <a:schemeClr val="bg1"/>
          </a:solidFill>
          <a:latin typeface="Arial" panose="020B0604020202020204" pitchFamily="34" charset="0"/>
        </a:defRPr>
      </a:lvl2pPr>
      <a:lvl3pPr algn="ctr" rtl="0" eaLnBrk="1" fontAlgn="base" hangingPunct="1">
        <a:spcBef>
          <a:spcPct val="0"/>
        </a:spcBef>
        <a:spcAft>
          <a:spcPct val="0"/>
        </a:spcAft>
        <a:defRPr sz="4200" b="1">
          <a:solidFill>
            <a:schemeClr val="bg1"/>
          </a:solidFill>
          <a:latin typeface="Arial" panose="020B0604020202020204" pitchFamily="34" charset="0"/>
        </a:defRPr>
      </a:lvl3pPr>
      <a:lvl4pPr algn="ctr" rtl="0" eaLnBrk="1" fontAlgn="base" hangingPunct="1">
        <a:spcBef>
          <a:spcPct val="0"/>
        </a:spcBef>
        <a:spcAft>
          <a:spcPct val="0"/>
        </a:spcAft>
        <a:defRPr sz="4200" b="1">
          <a:solidFill>
            <a:schemeClr val="bg1"/>
          </a:solidFill>
          <a:latin typeface="Arial" panose="020B0604020202020204" pitchFamily="34" charset="0"/>
        </a:defRPr>
      </a:lvl4pPr>
      <a:lvl5pPr algn="ctr" rtl="0" eaLnBrk="1" fontAlgn="base" hangingPunct="1">
        <a:spcBef>
          <a:spcPct val="0"/>
        </a:spcBef>
        <a:spcAft>
          <a:spcPct val="0"/>
        </a:spcAft>
        <a:defRPr sz="4200" b="1">
          <a:solidFill>
            <a:schemeClr val="bg1"/>
          </a:solidFill>
          <a:latin typeface="Arial" panose="020B0604020202020204" pitchFamily="34" charset="0"/>
        </a:defRPr>
      </a:lvl5pPr>
      <a:lvl6pPr marL="457200" algn="ctr" rtl="0" eaLnBrk="1" fontAlgn="base" hangingPunct="1">
        <a:spcBef>
          <a:spcPct val="0"/>
        </a:spcBef>
        <a:spcAft>
          <a:spcPct val="0"/>
        </a:spcAft>
        <a:defRPr sz="4200" b="1">
          <a:solidFill>
            <a:schemeClr val="bg1"/>
          </a:solidFill>
          <a:latin typeface="Arial" panose="020B0604020202020204" pitchFamily="34" charset="0"/>
        </a:defRPr>
      </a:lvl6pPr>
      <a:lvl7pPr marL="914400" algn="ctr" rtl="0" eaLnBrk="1" fontAlgn="base" hangingPunct="1">
        <a:spcBef>
          <a:spcPct val="0"/>
        </a:spcBef>
        <a:spcAft>
          <a:spcPct val="0"/>
        </a:spcAft>
        <a:defRPr sz="4200" b="1">
          <a:solidFill>
            <a:schemeClr val="bg1"/>
          </a:solidFill>
          <a:latin typeface="Arial" panose="020B0604020202020204" pitchFamily="34" charset="0"/>
        </a:defRPr>
      </a:lvl7pPr>
      <a:lvl8pPr marL="1371600" algn="ctr" rtl="0" eaLnBrk="1" fontAlgn="base" hangingPunct="1">
        <a:spcBef>
          <a:spcPct val="0"/>
        </a:spcBef>
        <a:spcAft>
          <a:spcPct val="0"/>
        </a:spcAft>
        <a:defRPr sz="4200" b="1">
          <a:solidFill>
            <a:schemeClr val="bg1"/>
          </a:solidFill>
          <a:latin typeface="Arial" panose="020B0604020202020204" pitchFamily="34" charset="0"/>
        </a:defRPr>
      </a:lvl8pPr>
      <a:lvl9pPr marL="1828800" algn="ctr" rtl="0" eaLnBrk="1" fontAlgn="base" hangingPunct="1">
        <a:spcBef>
          <a:spcPct val="0"/>
        </a:spcBef>
        <a:spcAft>
          <a:spcPct val="0"/>
        </a:spcAft>
        <a:defRPr sz="42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6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hyperlink" Target="https://inversum.nl/intrinsiek-gemotiveerde-medewerkers/"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www.wallpaperflare.com/light-bulb-modern-lamp-wallpaper-ursjk" TargetMode="External"/><Relationship Id="rId7" Type="http://schemas.openxmlformats.org/officeDocument/2006/relationships/diagramColors" Target="../diagrams/colors7.xml"/><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36DB8D9-2C93-32A4-F332-0FADFAC6EB42}"/>
              </a:ext>
            </a:extLst>
          </p:cNvPr>
          <p:cNvPicPr>
            <a:picLocks noChangeAspect="1"/>
          </p:cNvPicPr>
          <p:nvPr/>
        </p:nvPicPr>
        <p:blipFill>
          <a:blip r:embed="rId2">
            <a:alphaModFix amt="60000"/>
          </a:blip>
          <a:stretch>
            <a:fillRect/>
          </a:stretch>
        </p:blipFill>
        <p:spPr>
          <a:xfrm>
            <a:off x="225507" y="559293"/>
            <a:ext cx="8678796" cy="5344357"/>
          </a:xfrm>
          <a:prstGeom prst="rect">
            <a:avLst/>
          </a:prstGeom>
          <a:effectLst>
            <a:reflection endPos="0" dist="50800" dir="5400000" sy="-100000" algn="bl" rotWithShape="0"/>
          </a:effectLst>
        </p:spPr>
      </p:pic>
      <p:sp>
        <p:nvSpPr>
          <p:cNvPr id="2050" name="Rectangle 2"/>
          <p:cNvSpPr>
            <a:spLocks noGrp="1" noChangeArrowheads="1"/>
          </p:cNvSpPr>
          <p:nvPr>
            <p:ph type="ctrTitle"/>
          </p:nvPr>
        </p:nvSpPr>
        <p:spPr>
          <a:xfrm>
            <a:off x="685800" y="1556793"/>
            <a:ext cx="7772400" cy="2043658"/>
          </a:xfrm>
        </p:spPr>
        <p:txBody>
          <a:bodyPr/>
          <a:lstStyle/>
          <a:p>
            <a:r>
              <a:rPr lang="nl-NL" altLang="nl-NL"/>
              <a:t>Op Koers en </a:t>
            </a:r>
            <a:r>
              <a:rPr lang="nl-NL" altLang="nl-NL" err="1"/>
              <a:t>Vakmensschap</a:t>
            </a:r>
            <a:endParaRPr lang="nl-NL" altLang="nl-NL" err="1">
              <a:cs typeface="Arial"/>
            </a:endParaRPr>
          </a:p>
        </p:txBody>
      </p:sp>
      <p:sp>
        <p:nvSpPr>
          <p:cNvPr id="2051" name="Rectangle 3"/>
          <p:cNvSpPr>
            <a:spLocks noGrp="1" noChangeArrowheads="1"/>
          </p:cNvSpPr>
          <p:nvPr>
            <p:ph type="subTitle" idx="1"/>
          </p:nvPr>
        </p:nvSpPr>
        <p:spPr/>
        <p:txBody>
          <a:bodyPr/>
          <a:lstStyle/>
          <a:p>
            <a:r>
              <a:rPr lang="nl-NL" altLang="nl-NL"/>
              <a:t>Voorbereid op de toekomst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3FA52-098B-4A7D-A5AE-B30685E00231}"/>
              </a:ext>
            </a:extLst>
          </p:cNvPr>
          <p:cNvSpPr>
            <a:spLocks noGrp="1"/>
          </p:cNvSpPr>
          <p:nvPr>
            <p:ph type="title"/>
          </p:nvPr>
        </p:nvSpPr>
        <p:spPr>
          <a:xfrm>
            <a:off x="457200" y="333375"/>
            <a:ext cx="8229600" cy="1084263"/>
          </a:xfrm>
        </p:spPr>
        <p:txBody>
          <a:bodyPr wrap="square" anchor="ctr">
            <a:normAutofit/>
          </a:bodyPr>
          <a:lstStyle/>
          <a:p>
            <a:pPr>
              <a:lnSpc>
                <a:spcPct val="90000"/>
              </a:lnSpc>
            </a:pPr>
            <a:r>
              <a:rPr lang="nl-NL" sz="3600"/>
              <a:t>Tijdslijn project</a:t>
            </a:r>
          </a:p>
        </p:txBody>
      </p:sp>
      <p:sp>
        <p:nvSpPr>
          <p:cNvPr id="3" name="Tijdelijke aanduiding voor inhoud 2">
            <a:extLst>
              <a:ext uri="{FF2B5EF4-FFF2-40B4-BE49-F238E27FC236}">
                <a16:creationId xmlns:a16="http://schemas.microsoft.com/office/drawing/2014/main" id="{DAC2513B-B4E4-9F45-6E98-CE53E8A2EA03}"/>
              </a:ext>
            </a:extLst>
          </p:cNvPr>
          <p:cNvSpPr>
            <a:spLocks noGrp="1"/>
          </p:cNvSpPr>
          <p:nvPr>
            <p:ph sz="half" idx="1"/>
          </p:nvPr>
        </p:nvSpPr>
        <p:spPr>
          <a:xfrm>
            <a:off x="204185" y="1916113"/>
            <a:ext cx="4492101" cy="4210050"/>
          </a:xfrm>
        </p:spPr>
        <p:txBody>
          <a:bodyPr vert="horz" wrap="square" lIns="91440" tIns="45720" rIns="91440" bIns="45720" numCol="1" anchor="t" anchorCtr="0" compatLnSpc="1">
            <a:prstTxWarp prst="textNoShape">
              <a:avLst/>
            </a:prstTxWarp>
            <a:normAutofit/>
          </a:bodyPr>
          <a:lstStyle/>
          <a:p>
            <a:pPr marL="0" indent="0">
              <a:lnSpc>
                <a:spcPct val="90000"/>
              </a:lnSpc>
              <a:buNone/>
            </a:pPr>
            <a:endParaRPr lang="nl-NL" sz="2000">
              <a:effectLst/>
            </a:endParaRPr>
          </a:p>
          <a:p>
            <a:pPr>
              <a:lnSpc>
                <a:spcPct val="90000"/>
              </a:lnSpc>
            </a:pPr>
            <a:endParaRPr lang="nl-NL" sz="2000"/>
          </a:p>
        </p:txBody>
      </p:sp>
      <p:graphicFrame>
        <p:nvGraphicFramePr>
          <p:cNvPr id="8" name="Diagram 7">
            <a:extLst>
              <a:ext uri="{FF2B5EF4-FFF2-40B4-BE49-F238E27FC236}">
                <a16:creationId xmlns:a16="http://schemas.microsoft.com/office/drawing/2014/main" id="{B875C100-184A-85FD-E5EB-84738D3407CE}"/>
              </a:ext>
            </a:extLst>
          </p:cNvPr>
          <p:cNvGraphicFramePr/>
          <p:nvPr>
            <p:extLst>
              <p:ext uri="{D42A27DB-BD31-4B8C-83A1-F6EECF244321}">
                <p14:modId xmlns:p14="http://schemas.microsoft.com/office/powerpoint/2010/main" val="3284766788"/>
              </p:ext>
            </p:extLst>
          </p:nvPr>
        </p:nvGraphicFramePr>
        <p:xfrm>
          <a:off x="-490194" y="1396998"/>
          <a:ext cx="9634194" cy="525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077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AC2513B-B4E4-9F45-6E98-CE53E8A2EA03}"/>
              </a:ext>
            </a:extLst>
          </p:cNvPr>
          <p:cNvSpPr>
            <a:spLocks noGrp="1"/>
          </p:cNvSpPr>
          <p:nvPr>
            <p:ph sz="half" idx="2"/>
          </p:nvPr>
        </p:nvSpPr>
        <p:spPr>
          <a:xfrm>
            <a:off x="65842" y="2009182"/>
            <a:ext cx="9010835" cy="3142302"/>
          </a:xfrm>
        </p:spPr>
        <p:txBody>
          <a:bodyPr vert="horz" wrap="square" lIns="91440" tIns="45720" rIns="91440" bIns="45720" numCol="1" anchor="t" anchorCtr="0" compatLnSpc="1">
            <a:prstTxWarp prst="textNoShape">
              <a:avLst/>
            </a:prstTxWarp>
            <a:noAutofit/>
          </a:bodyPr>
          <a:lstStyle/>
          <a:p>
            <a:r>
              <a:rPr lang="nl-NL" sz="1600">
                <a:solidFill>
                  <a:srgbClr val="000000"/>
                </a:solidFill>
                <a:latin typeface="Arial"/>
                <a:ea typeface="Arial" panose="020B0604020202020204" pitchFamily="34" charset="0"/>
                <a:cs typeface="Arial"/>
              </a:rPr>
              <a:t>Zeggenschap en </a:t>
            </a:r>
            <a:r>
              <a:rPr lang="nl-NL" sz="1600" err="1">
                <a:solidFill>
                  <a:srgbClr val="000000"/>
                </a:solidFill>
                <a:latin typeface="Arial"/>
                <a:ea typeface="Arial" panose="020B0604020202020204" pitchFamily="34" charset="0"/>
                <a:cs typeface="Arial"/>
              </a:rPr>
              <a:t>vakmensschap</a:t>
            </a:r>
            <a:r>
              <a:rPr lang="nl-NL" sz="1600">
                <a:solidFill>
                  <a:srgbClr val="000000"/>
                </a:solidFill>
                <a:latin typeface="Arial"/>
                <a:ea typeface="Arial" panose="020B0604020202020204" pitchFamily="34" charset="0"/>
                <a:cs typeface="Arial"/>
              </a:rPr>
              <a:t> terug bij de professional</a:t>
            </a:r>
          </a:p>
          <a:p>
            <a:r>
              <a:rPr lang="nl-NL" sz="1600">
                <a:solidFill>
                  <a:srgbClr val="000000"/>
                </a:solidFill>
                <a:effectLst/>
                <a:latin typeface="Arial"/>
                <a:ea typeface="Arial" panose="020B0604020202020204" pitchFamily="34" charset="0"/>
                <a:cs typeface="Times New Roman"/>
              </a:rPr>
              <a:t>Krappe arbeidsmarkt</a:t>
            </a:r>
            <a:r>
              <a:rPr lang="nl-NL" sz="1600">
                <a:solidFill>
                  <a:srgbClr val="000000"/>
                </a:solidFill>
                <a:latin typeface="Arial"/>
                <a:ea typeface="Arial" panose="020B0604020202020204" pitchFamily="34" charset="0"/>
                <a:cs typeface="Times New Roman"/>
              </a:rPr>
              <a:t> =&gt; </a:t>
            </a:r>
            <a:r>
              <a:rPr lang="nl-NL" sz="1600">
                <a:solidFill>
                  <a:srgbClr val="000000"/>
                </a:solidFill>
                <a:latin typeface="Arial"/>
                <a:ea typeface="Arial" panose="020B0604020202020204" pitchFamily="34" charset="0"/>
                <a:cs typeface="Arial"/>
              </a:rPr>
              <a:t>Openstaande vacatures makkelijker invullen</a:t>
            </a:r>
          </a:p>
          <a:p>
            <a:pPr>
              <a:spcAft>
                <a:spcPts val="800"/>
              </a:spcAft>
            </a:pPr>
            <a:r>
              <a:rPr lang="nl-NL" sz="1600">
                <a:solidFill>
                  <a:srgbClr val="000000"/>
                </a:solidFill>
                <a:effectLst/>
                <a:latin typeface="Arial"/>
                <a:ea typeface="Arial" panose="020B0604020202020204" pitchFamily="34" charset="0"/>
                <a:cs typeface="Times New Roman"/>
              </a:rPr>
              <a:t>Vroeger een </a:t>
            </a:r>
            <a:r>
              <a:rPr lang="nl-NL" sz="1600">
                <a:solidFill>
                  <a:srgbClr val="000000"/>
                </a:solidFill>
                <a:latin typeface="Arial"/>
                <a:ea typeface="Arial" panose="020B0604020202020204" pitchFamily="34" charset="0"/>
                <a:cs typeface="Times New Roman"/>
              </a:rPr>
              <a:t>zorgdiploma</a:t>
            </a:r>
            <a:endParaRPr lang="nl-NL">
              <a:solidFill>
                <a:srgbClr val="000000"/>
              </a:solidFill>
              <a:latin typeface="Arial"/>
              <a:ea typeface="Arial" panose="020B0604020202020204" pitchFamily="34" charset="0"/>
              <a:cs typeface="Arial"/>
            </a:endParaRPr>
          </a:p>
          <a:p>
            <a:pPr>
              <a:spcAft>
                <a:spcPts val="800"/>
              </a:spcAft>
            </a:pPr>
            <a:r>
              <a:rPr lang="nl-NL" sz="1600">
                <a:solidFill>
                  <a:srgbClr val="000000"/>
                </a:solidFill>
                <a:latin typeface="Arial"/>
                <a:ea typeface="Arial" panose="020B0604020202020204" pitchFamily="34" charset="0"/>
                <a:cs typeface="Times New Roman"/>
              </a:rPr>
              <a:t>Verandering in </a:t>
            </a:r>
            <a:r>
              <a:rPr lang="nl-NL" sz="1600">
                <a:solidFill>
                  <a:srgbClr val="000000"/>
                </a:solidFill>
                <a:ea typeface="Arial" panose="020B0604020202020204" pitchFamily="34" charset="0"/>
                <a:cs typeface="Times New Roman"/>
              </a:rPr>
              <a:t>CAO-VVT </a:t>
            </a:r>
            <a:endParaRPr lang="nl-NL">
              <a:cs typeface="Arial"/>
            </a:endParaRPr>
          </a:p>
          <a:p>
            <a:pPr>
              <a:spcAft>
                <a:spcPts val="800"/>
              </a:spcAft>
            </a:pPr>
            <a:r>
              <a:rPr lang="nl-NL" sz="1600">
                <a:solidFill>
                  <a:srgbClr val="000000"/>
                </a:solidFill>
                <a:latin typeface="Arial"/>
                <a:ea typeface="Arial" panose="020B0604020202020204" pitchFamily="34" charset="0"/>
                <a:cs typeface="Times New Roman"/>
              </a:rPr>
              <a:t>Mogelijkheden van de </a:t>
            </a:r>
            <a:r>
              <a:rPr lang="nl-NL" sz="1600">
                <a:solidFill>
                  <a:srgbClr val="000000"/>
                </a:solidFill>
                <a:effectLst/>
                <a:latin typeface="Arial"/>
                <a:ea typeface="Arial" panose="020B0604020202020204" pitchFamily="34" charset="0"/>
                <a:cs typeface="Times New Roman"/>
              </a:rPr>
              <a:t>wet BIG en </a:t>
            </a:r>
            <a:r>
              <a:rPr lang="nl-NL" sz="1600" err="1">
                <a:solidFill>
                  <a:srgbClr val="000000"/>
                </a:solidFill>
                <a:effectLst/>
                <a:latin typeface="Arial"/>
                <a:ea typeface="Arial" panose="020B0604020202020204" pitchFamily="34" charset="0"/>
                <a:cs typeface="Times New Roman"/>
              </a:rPr>
              <a:t>Wkkgz</a:t>
            </a:r>
            <a:r>
              <a:rPr lang="nl-NL" sz="1600">
                <a:solidFill>
                  <a:srgbClr val="000000"/>
                </a:solidFill>
                <a:effectLst/>
                <a:latin typeface="Arial"/>
                <a:ea typeface="Arial" panose="020B0604020202020204" pitchFamily="34" charset="0"/>
                <a:cs typeface="Times New Roman"/>
              </a:rPr>
              <a:t> </a:t>
            </a:r>
          </a:p>
          <a:p>
            <a:pPr>
              <a:spcAft>
                <a:spcPts val="800"/>
              </a:spcAft>
            </a:pPr>
            <a:r>
              <a:rPr lang="nl-NL" sz="1600">
                <a:solidFill>
                  <a:srgbClr val="000000"/>
                </a:solidFill>
              </a:rPr>
              <a:t>WOZO: zorg voor ouderen anders organiseren.</a:t>
            </a:r>
            <a:endParaRPr lang="nl-NL" sz="1600">
              <a:solidFill>
                <a:srgbClr val="000000"/>
              </a:solidFill>
              <a:cs typeface="Arial"/>
            </a:endParaRPr>
          </a:p>
          <a:p>
            <a:r>
              <a:rPr lang="nl-NL" sz="1600">
                <a:solidFill>
                  <a:srgbClr val="000000"/>
                </a:solidFill>
                <a:effectLst/>
                <a:latin typeface="Arial"/>
                <a:ea typeface="Arial" panose="020B0604020202020204" pitchFamily="34" charset="0"/>
                <a:cs typeface="Arial"/>
              </a:rPr>
              <a:t>Bredere inzetbaarheid =&gt; vergroten arbeidsmarktkansen eigen medewerkers =&gt;</a:t>
            </a:r>
            <a:r>
              <a:rPr lang="nl-NL" sz="1600">
                <a:solidFill>
                  <a:srgbClr val="000000"/>
                </a:solidFill>
                <a:latin typeface="Arial"/>
                <a:ea typeface="Arial" panose="020B0604020202020204" pitchFamily="34" charset="0"/>
                <a:cs typeface="Arial"/>
              </a:rPr>
              <a:t> Leven lang leren.</a:t>
            </a:r>
            <a:endParaRPr lang="nl-NL" sz="1600">
              <a:solidFill>
                <a:srgbClr val="000000"/>
              </a:solidFill>
              <a:effectLst/>
              <a:latin typeface="Arial"/>
              <a:ea typeface="Arial" panose="020B0604020202020204" pitchFamily="34" charset="0"/>
              <a:cs typeface="Arial"/>
            </a:endParaRPr>
          </a:p>
          <a:p>
            <a:r>
              <a:rPr lang="nl-NL" sz="1600">
                <a:solidFill>
                  <a:srgbClr val="000000"/>
                </a:solidFill>
                <a:latin typeface="Arial"/>
                <a:ea typeface="Arial" panose="020B0604020202020204" pitchFamily="34" charset="0"/>
                <a:cs typeface="Arial"/>
              </a:rPr>
              <a:t>Borgen</a:t>
            </a:r>
            <a:r>
              <a:rPr lang="nl-NL" sz="1600">
                <a:solidFill>
                  <a:srgbClr val="000000"/>
                </a:solidFill>
                <a:effectLst/>
                <a:latin typeface="Arial"/>
                <a:ea typeface="Arial" panose="020B0604020202020204" pitchFamily="34" charset="0"/>
                <a:cs typeface="Arial"/>
              </a:rPr>
              <a:t> continuïteit en kwaliteit van zorg</a:t>
            </a:r>
            <a:endParaRPr lang="nl-NL" sz="1600">
              <a:solidFill>
                <a:srgbClr val="000000"/>
              </a:solidFill>
              <a:cs typeface="Arial"/>
            </a:endParaRPr>
          </a:p>
          <a:p>
            <a:endParaRPr lang="nl-NL" sz="1400">
              <a:solidFill>
                <a:srgbClr val="000000"/>
              </a:solidFill>
              <a:effectLst/>
              <a:latin typeface="Arial" panose="020B0604020202020204" pitchFamily="34" charset="0"/>
              <a:ea typeface="Arial" panose="020B0604020202020204" pitchFamily="34" charset="0"/>
              <a:cs typeface="Arial"/>
            </a:endParaRPr>
          </a:p>
          <a:p>
            <a:endParaRPr lang="nl-NL" sz="1400">
              <a:latin typeface="Arial"/>
              <a:cs typeface="Arial"/>
            </a:endParaRPr>
          </a:p>
        </p:txBody>
      </p:sp>
      <p:pic>
        <p:nvPicPr>
          <p:cNvPr id="1026" name="Picture 2" descr="Banner">
            <a:extLst>
              <a:ext uri="{FF2B5EF4-FFF2-40B4-BE49-F238E27FC236}">
                <a16:creationId xmlns:a16="http://schemas.microsoft.com/office/drawing/2014/main" id="{982B99CA-5288-33B8-A23E-9291FD562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 y="5151484"/>
            <a:ext cx="9144000" cy="13303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D5445484-FBA6-6296-6C62-BD98814F7C1C}"/>
              </a:ext>
            </a:extLst>
          </p:cNvPr>
          <p:cNvGraphicFramePr/>
          <p:nvPr>
            <p:extLst>
              <p:ext uri="{D42A27DB-BD31-4B8C-83A1-F6EECF244321}">
                <p14:modId xmlns:p14="http://schemas.microsoft.com/office/powerpoint/2010/main" val="3372032762"/>
              </p:ext>
            </p:extLst>
          </p:nvPr>
        </p:nvGraphicFramePr>
        <p:xfrm>
          <a:off x="5179597" y="134470"/>
          <a:ext cx="5353933" cy="2689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520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E621342-012E-BA04-5CF0-641F54BE122E}"/>
              </a:ext>
            </a:extLst>
          </p:cNvPr>
          <p:cNvSpPr>
            <a:spLocks noGrp="1"/>
          </p:cNvSpPr>
          <p:nvPr>
            <p:ph sz="half" idx="1"/>
          </p:nvPr>
        </p:nvSpPr>
        <p:spPr>
          <a:xfrm>
            <a:off x="-2485" y="1662415"/>
            <a:ext cx="4823447" cy="4714176"/>
          </a:xfrm>
        </p:spPr>
        <p:txBody>
          <a:bodyPr vert="horz" wrap="square" lIns="91440" tIns="45720" rIns="91440" bIns="45720" numCol="1" anchor="t" anchorCtr="0" compatLnSpc="1">
            <a:prstTxWarp prst="textNoShape">
              <a:avLst/>
            </a:prstTxWarp>
            <a:noAutofit/>
          </a:bodyPr>
          <a:lstStyle/>
          <a:p>
            <a:pPr marL="0" indent="0" rtl="0" fontAlgn="base">
              <a:lnSpc>
                <a:spcPct val="90000"/>
              </a:lnSpc>
              <a:buNone/>
            </a:pPr>
            <a:endParaRPr lang="nl-NL" sz="1100" b="1" i="0">
              <a:effectLst/>
            </a:endParaRPr>
          </a:p>
          <a:p>
            <a:pPr marL="0" indent="0">
              <a:lnSpc>
                <a:spcPct val="90000"/>
              </a:lnSpc>
              <a:spcAft>
                <a:spcPts val="800"/>
              </a:spcAft>
              <a:buNone/>
            </a:pPr>
            <a:r>
              <a:rPr lang="nl-NL" sz="1600" b="1"/>
              <a:t>Werkplekleren</a:t>
            </a:r>
            <a:br>
              <a:rPr lang="nl-NL" sz="1600" b="1"/>
            </a:br>
            <a:r>
              <a:rPr lang="nl-NL" sz="1600" i="1"/>
              <a:t>Leren waarbij </a:t>
            </a:r>
            <a:r>
              <a:rPr lang="nl-NL" sz="1600" b="0" i="1">
                <a:effectLst/>
              </a:rPr>
              <a:t>leren en werk verweven is. Het </a:t>
            </a:r>
            <a:r>
              <a:rPr lang="nl-NL" sz="1600" i="1"/>
              <a:t>is nieuwe dingen leren en vaardigheden ontwikkelen tijdens het werk, vaak door samen te doen. Zowel tijdens georganiseerde bijeenkomsten als in het uitvoeren van het dagelijks werk. Het is een proces waarin doorlopend ontwikkeling van kennis, kunde en attitude plaats vindt, zodat onze dienstverlening verbetert.</a:t>
            </a:r>
            <a:endParaRPr lang="nl-NL" sz="1600">
              <a:cs typeface="Arial"/>
            </a:endParaRPr>
          </a:p>
          <a:p>
            <a:pPr marL="0" indent="0">
              <a:spcAft>
                <a:spcPts val="800"/>
              </a:spcAft>
              <a:buNone/>
            </a:pPr>
            <a:r>
              <a:rPr lang="nl-NL" sz="1600" b="1"/>
              <a:t>Aantoonbaar bekwaam</a:t>
            </a:r>
            <a:br>
              <a:rPr lang="nl-NL" sz="1600" b="1"/>
            </a:br>
            <a:r>
              <a:rPr lang="nl-NL" sz="1600" i="1"/>
              <a:t>Op welke manier tonen we aan dat we bekwaam zijn in; kennis, met kunde en in attitude? Wat leidt tot meer deskundigheid in eigen functie? </a:t>
            </a:r>
            <a:endParaRPr lang="nl-NL" sz="1600" b="0" i="1">
              <a:effectLst/>
              <a:cs typeface="Arial"/>
            </a:endParaRPr>
          </a:p>
          <a:p>
            <a:pPr marL="0" indent="0" rtl="0" fontAlgn="base">
              <a:lnSpc>
                <a:spcPct val="90000"/>
              </a:lnSpc>
              <a:buNone/>
            </a:pPr>
            <a:r>
              <a:rPr lang="nl-NL" sz="1600" b="1" i="0">
                <a:effectLst/>
              </a:rPr>
              <a:t>Opleiden tot erkende certificaten/diploma’s</a:t>
            </a:r>
            <a:r>
              <a:rPr lang="nl-NL" sz="1600" b="0" i="0">
                <a:effectLst/>
              </a:rPr>
              <a:t>​ </a:t>
            </a:r>
            <a:endParaRPr lang="nl-NL" sz="1600" b="0" i="0">
              <a:effectLst/>
              <a:cs typeface="Arial"/>
            </a:endParaRPr>
          </a:p>
          <a:p>
            <a:pPr marL="0" indent="0">
              <a:lnSpc>
                <a:spcPct val="90000"/>
              </a:lnSpc>
              <a:buNone/>
            </a:pPr>
            <a:r>
              <a:rPr lang="nl-NL" sz="1600" b="0" i="1">
                <a:effectLst/>
              </a:rPr>
              <a:t>Diploma; </a:t>
            </a:r>
            <a:r>
              <a:rPr lang="nl-NL" sz="1600" i="1"/>
              <a:t>Mbo-</a:t>
            </a:r>
            <a:r>
              <a:rPr lang="nl-NL" sz="1600" b="0" i="1">
                <a:effectLst/>
              </a:rPr>
              <a:t> of </a:t>
            </a:r>
            <a:r>
              <a:rPr lang="nl-NL" sz="1600" i="1"/>
              <a:t>Hbo- diploma</a:t>
            </a:r>
            <a:r>
              <a:rPr lang="nl-NL" sz="1600" b="0" i="1">
                <a:effectLst/>
              </a:rPr>
              <a:t>. </a:t>
            </a:r>
            <a:r>
              <a:rPr lang="nl-NL" sz="1600" b="0" i="0">
                <a:effectLst/>
              </a:rPr>
              <a:t> </a:t>
            </a:r>
            <a:endParaRPr lang="nl-NL" sz="1600" b="0" i="0">
              <a:effectLst/>
              <a:cs typeface="Arial"/>
            </a:endParaRPr>
          </a:p>
          <a:p>
            <a:pPr marL="0" indent="0">
              <a:lnSpc>
                <a:spcPct val="90000"/>
              </a:lnSpc>
              <a:buNone/>
            </a:pPr>
            <a:r>
              <a:rPr lang="nl-NL" sz="1600" b="0" i="1">
                <a:effectLst/>
              </a:rPr>
              <a:t>Leereenheden/</a:t>
            </a:r>
            <a:r>
              <a:rPr lang="nl-NL" sz="1600" i="1"/>
              <a:t>Keuzedelen</a:t>
            </a:r>
            <a:r>
              <a:rPr lang="nl-NL" sz="1600" b="0" i="1">
                <a:effectLst/>
              </a:rPr>
              <a:t>;</a:t>
            </a:r>
            <a:r>
              <a:rPr lang="nl-NL" sz="1600" i="1"/>
              <a:t> Landelijk</a:t>
            </a:r>
            <a:r>
              <a:rPr lang="nl-NL" sz="1600" b="0" i="1">
                <a:effectLst/>
              </a:rPr>
              <a:t> erkende </a:t>
            </a:r>
            <a:r>
              <a:rPr lang="nl-NL" sz="1600" i="1"/>
              <a:t>Mbo-certificaten.</a:t>
            </a:r>
            <a:r>
              <a:rPr lang="nl-NL" sz="1600" b="0" i="0">
                <a:effectLst/>
              </a:rPr>
              <a:t> </a:t>
            </a:r>
            <a:endParaRPr lang="nl-NL" sz="1600" b="0" i="0">
              <a:effectLst/>
              <a:cs typeface="Arial"/>
            </a:endParaRPr>
          </a:p>
          <a:p>
            <a:pPr marL="0" indent="0">
              <a:lnSpc>
                <a:spcPct val="90000"/>
              </a:lnSpc>
              <a:buNone/>
            </a:pPr>
            <a:endParaRPr lang="nl-NL" sz="1100">
              <a:effectLst/>
            </a:endParaRPr>
          </a:p>
        </p:txBody>
      </p:sp>
      <p:pic>
        <p:nvPicPr>
          <p:cNvPr id="2050" name="Picture 2">
            <a:extLst>
              <a:ext uri="{FF2B5EF4-FFF2-40B4-BE49-F238E27FC236}">
                <a16:creationId xmlns:a16="http://schemas.microsoft.com/office/drawing/2014/main" id="{69685B3B-61D0-9F3D-24E6-C0568C117E2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859" r="20109"/>
          <a:stretch/>
        </p:blipFill>
        <p:spPr bwMode="auto">
          <a:xfrm>
            <a:off x="4896775" y="1916113"/>
            <a:ext cx="4038600" cy="4210050"/>
          </a:xfrm>
          <a:prstGeom prst="rect">
            <a:avLst/>
          </a:prstGeom>
          <a:solidFill>
            <a:srgbClr val="FFFFFF"/>
          </a:solidFill>
        </p:spPr>
      </p:pic>
      <p:graphicFrame>
        <p:nvGraphicFramePr>
          <p:cNvPr id="4" name="Diagram 3">
            <a:extLst>
              <a:ext uri="{FF2B5EF4-FFF2-40B4-BE49-F238E27FC236}">
                <a16:creationId xmlns:a16="http://schemas.microsoft.com/office/drawing/2014/main" id="{A3F1E79C-FF2F-8AA7-AE81-C58DCBC5BB09}"/>
              </a:ext>
            </a:extLst>
          </p:cNvPr>
          <p:cNvGraphicFramePr/>
          <p:nvPr>
            <p:extLst>
              <p:ext uri="{D42A27DB-BD31-4B8C-83A1-F6EECF244321}">
                <p14:modId xmlns:p14="http://schemas.microsoft.com/office/powerpoint/2010/main" val="3620457164"/>
              </p:ext>
            </p:extLst>
          </p:nvPr>
        </p:nvGraphicFramePr>
        <p:xfrm>
          <a:off x="4314272" y="160256"/>
          <a:ext cx="5734702" cy="2564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108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eweging 3.0 biedt zorg aan verschillende doelgroepen">
            <a:extLst>
              <a:ext uri="{FF2B5EF4-FFF2-40B4-BE49-F238E27FC236}">
                <a16:creationId xmlns:a16="http://schemas.microsoft.com/office/drawing/2014/main" id="{E0FD12FC-6CBB-8BB7-A1AD-AADAD19A4A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77" r="20391"/>
          <a:stretch/>
        </p:blipFill>
        <p:spPr bwMode="auto">
          <a:xfrm>
            <a:off x="98982" y="1916113"/>
            <a:ext cx="4038600" cy="4210050"/>
          </a:xfrm>
          <a:prstGeom prst="rect">
            <a:avLst/>
          </a:prstGeom>
          <a:solidFill>
            <a:srgbClr val="FFFFFF"/>
          </a:solidFill>
        </p:spPr>
      </p:pic>
      <p:sp>
        <p:nvSpPr>
          <p:cNvPr id="3" name="Tijdelijke aanduiding voor inhoud 2">
            <a:extLst>
              <a:ext uri="{FF2B5EF4-FFF2-40B4-BE49-F238E27FC236}">
                <a16:creationId xmlns:a16="http://schemas.microsoft.com/office/drawing/2014/main" id="{D5CDAC60-660F-1D73-2878-DDC4EDFE0D5A}"/>
              </a:ext>
            </a:extLst>
          </p:cNvPr>
          <p:cNvSpPr>
            <a:spLocks noGrp="1"/>
          </p:cNvSpPr>
          <p:nvPr>
            <p:ph sz="half" idx="2"/>
          </p:nvPr>
        </p:nvSpPr>
        <p:spPr>
          <a:xfrm>
            <a:off x="4270342" y="1916113"/>
            <a:ext cx="4774676" cy="4210050"/>
          </a:xfrm>
        </p:spPr>
        <p:txBody>
          <a:bodyPr wrap="square" anchor="t">
            <a:normAutofit lnSpcReduction="10000"/>
          </a:bodyPr>
          <a:lstStyle/>
          <a:p>
            <a:pPr marL="0" lvl="0" indent="0">
              <a:lnSpc>
                <a:spcPct val="90000"/>
              </a:lnSpc>
              <a:buNone/>
            </a:pPr>
            <a:endParaRPr lang="nl-NL" sz="1500">
              <a:effectLst/>
            </a:endParaRPr>
          </a:p>
          <a:p>
            <a:pPr marL="0" lvl="0" indent="0">
              <a:lnSpc>
                <a:spcPct val="90000"/>
              </a:lnSpc>
              <a:buNone/>
            </a:pPr>
            <a:endParaRPr lang="nl-NL" sz="1500"/>
          </a:p>
          <a:p>
            <a:pPr marL="0" indent="0">
              <a:lnSpc>
                <a:spcPct val="90000"/>
              </a:lnSpc>
              <a:buNone/>
            </a:pPr>
            <a:r>
              <a:rPr lang="nl-NL" sz="1500">
                <a:effectLst/>
              </a:rPr>
              <a:t>Het project valt onder</a:t>
            </a:r>
            <a:r>
              <a:rPr lang="nl-NL" sz="1500"/>
              <a:t> programmalijn 2 </a:t>
            </a:r>
            <a:r>
              <a:rPr lang="nl-NL" sz="1500" b="1"/>
              <a:t>Persoonsgerichte en sociale benadering </a:t>
            </a:r>
            <a:r>
              <a:rPr lang="nl-NL" sz="1500"/>
              <a:t> </a:t>
            </a:r>
            <a:endParaRPr lang="nl-NL" sz="1500">
              <a:effectLst/>
              <a:cs typeface="Arial"/>
            </a:endParaRPr>
          </a:p>
          <a:p>
            <a:pPr marL="0" lvl="0" indent="0">
              <a:lnSpc>
                <a:spcPct val="90000"/>
              </a:lnSpc>
              <a:buNone/>
            </a:pPr>
            <a:endParaRPr lang="nl-NL" sz="1500" i="1"/>
          </a:p>
          <a:p>
            <a:pPr marL="0" lvl="0" indent="0">
              <a:lnSpc>
                <a:spcPct val="90000"/>
              </a:lnSpc>
              <a:buNone/>
            </a:pPr>
            <a:r>
              <a:rPr lang="nl-NL" sz="1500">
                <a:effectLst/>
              </a:rPr>
              <a:t>Potentieel arbeidsmarkt benutten</a:t>
            </a:r>
          </a:p>
          <a:p>
            <a:pPr marL="0" lvl="0" indent="0">
              <a:lnSpc>
                <a:spcPct val="90000"/>
              </a:lnSpc>
              <a:buNone/>
            </a:pPr>
            <a:r>
              <a:rPr lang="nl-NL" sz="1500" b="1" i="1"/>
              <a:t>Anders organiseren / inclusief / talenten</a:t>
            </a:r>
          </a:p>
          <a:p>
            <a:pPr marL="0" lvl="0" indent="0">
              <a:lnSpc>
                <a:spcPct val="90000"/>
              </a:lnSpc>
              <a:buNone/>
            </a:pPr>
            <a:endParaRPr lang="nl-NL" sz="1500" i="1">
              <a:effectLst/>
            </a:endParaRPr>
          </a:p>
          <a:p>
            <a:pPr marL="0" lvl="0" indent="0">
              <a:lnSpc>
                <a:spcPct val="90000"/>
              </a:lnSpc>
              <a:buNone/>
            </a:pPr>
            <a:r>
              <a:rPr lang="nl-NL" sz="1500">
                <a:effectLst/>
              </a:rPr>
              <a:t>Medewerker doet er toe</a:t>
            </a:r>
          </a:p>
          <a:p>
            <a:pPr marL="0" lvl="0" indent="0">
              <a:lnSpc>
                <a:spcPct val="90000"/>
              </a:lnSpc>
              <a:buNone/>
            </a:pPr>
            <a:r>
              <a:rPr lang="nl-NL" sz="1500" b="1" i="1"/>
              <a:t>Zeggenschap / persoonlijk leren-ontwikkelen</a:t>
            </a:r>
          </a:p>
          <a:p>
            <a:pPr marL="0" lvl="0" indent="0">
              <a:lnSpc>
                <a:spcPct val="90000"/>
              </a:lnSpc>
              <a:buNone/>
            </a:pPr>
            <a:endParaRPr lang="nl-NL" sz="1500" i="1"/>
          </a:p>
          <a:p>
            <a:pPr marL="0" lvl="0" indent="0">
              <a:lnSpc>
                <a:spcPct val="90000"/>
              </a:lnSpc>
              <a:buNone/>
            </a:pPr>
            <a:r>
              <a:rPr lang="nl-NL" sz="1500">
                <a:effectLst/>
              </a:rPr>
              <a:t>Collectief leerklimaat</a:t>
            </a:r>
          </a:p>
          <a:p>
            <a:pPr marL="0" indent="0">
              <a:lnSpc>
                <a:spcPct val="90000"/>
              </a:lnSpc>
              <a:buNone/>
            </a:pPr>
            <a:r>
              <a:rPr lang="nl-NL" sz="1500" b="1" i="1"/>
              <a:t>Voor iedereen / breed ondersteuningsaanbod</a:t>
            </a:r>
          </a:p>
          <a:p>
            <a:pPr marL="0" indent="0">
              <a:lnSpc>
                <a:spcPct val="90000"/>
              </a:lnSpc>
              <a:buNone/>
            </a:pPr>
            <a:endParaRPr lang="nl-NL" sz="1500" i="1"/>
          </a:p>
          <a:p>
            <a:pPr marL="0" indent="0">
              <a:lnSpc>
                <a:spcPct val="90000"/>
              </a:lnSpc>
              <a:buNone/>
            </a:pPr>
            <a:r>
              <a:rPr lang="nl-NL" sz="1500" i="1"/>
              <a:t>Zo doen we dat… </a:t>
            </a:r>
            <a:endParaRPr lang="nl-NL" sz="1500" b="1" i="1">
              <a:cs typeface="Arial"/>
            </a:endParaRPr>
          </a:p>
          <a:p>
            <a:pPr marL="0" indent="0">
              <a:lnSpc>
                <a:spcPct val="90000"/>
              </a:lnSpc>
              <a:buNone/>
            </a:pPr>
            <a:r>
              <a:rPr lang="nl-NL" sz="1500" b="1" i="1"/>
              <a:t>elkaar aanvullen, trots en verbonden, professioneel, verschillen benutten, gelijkwaardige samenwerking, samen leren, zeggenschap benutten</a:t>
            </a:r>
          </a:p>
          <a:p>
            <a:pPr>
              <a:lnSpc>
                <a:spcPct val="90000"/>
              </a:lnSpc>
            </a:pPr>
            <a:endParaRPr lang="nl-NL" sz="1500"/>
          </a:p>
        </p:txBody>
      </p:sp>
      <p:graphicFrame>
        <p:nvGraphicFramePr>
          <p:cNvPr id="4" name="Diagram 3">
            <a:extLst>
              <a:ext uri="{FF2B5EF4-FFF2-40B4-BE49-F238E27FC236}">
                <a16:creationId xmlns:a16="http://schemas.microsoft.com/office/drawing/2014/main" id="{79F593CB-FA09-4021-B9AA-83A231056583}"/>
              </a:ext>
            </a:extLst>
          </p:cNvPr>
          <p:cNvGraphicFramePr/>
          <p:nvPr>
            <p:extLst>
              <p:ext uri="{D42A27DB-BD31-4B8C-83A1-F6EECF244321}">
                <p14:modId xmlns:p14="http://schemas.microsoft.com/office/powerpoint/2010/main" val="1081180599"/>
              </p:ext>
            </p:extLst>
          </p:nvPr>
        </p:nvGraphicFramePr>
        <p:xfrm>
          <a:off x="5187036" y="90162"/>
          <a:ext cx="5163595" cy="2323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30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5EABD9A-1750-3974-78BE-8C5C239B7425}"/>
              </a:ext>
            </a:extLst>
          </p:cNvPr>
          <p:cNvSpPr>
            <a:spLocks noGrp="1"/>
          </p:cNvSpPr>
          <p:nvPr>
            <p:ph sz="half" idx="1"/>
          </p:nvPr>
        </p:nvSpPr>
        <p:spPr>
          <a:xfrm>
            <a:off x="142410" y="2116584"/>
            <a:ext cx="5956550" cy="3728035"/>
          </a:xfrm>
        </p:spPr>
        <p:txBody>
          <a:bodyPr wrap="square" anchor="t">
            <a:normAutofit/>
          </a:bodyPr>
          <a:lstStyle/>
          <a:p>
            <a:pPr>
              <a:lnSpc>
                <a:spcPct val="90000"/>
              </a:lnSpc>
              <a:spcAft>
                <a:spcPts val="800"/>
              </a:spcAft>
            </a:pPr>
            <a:r>
              <a:rPr lang="nl-NL" sz="2400"/>
              <a:t>Looptijd 2 jaar</a:t>
            </a:r>
            <a:endParaRPr lang="en-US" sz="2400"/>
          </a:p>
          <a:p>
            <a:pPr>
              <a:lnSpc>
                <a:spcPct val="90000"/>
              </a:lnSpc>
              <a:spcAft>
                <a:spcPts val="800"/>
              </a:spcAft>
            </a:pPr>
            <a:r>
              <a:rPr lang="nl-NL" sz="2400"/>
              <a:t>Werkgroepen met diverse deskundigen  </a:t>
            </a:r>
            <a:endParaRPr lang="nl-NL" sz="2400">
              <a:cs typeface="Arial"/>
            </a:endParaRPr>
          </a:p>
          <a:p>
            <a:pPr>
              <a:lnSpc>
                <a:spcPct val="90000"/>
              </a:lnSpc>
              <a:spcAft>
                <a:spcPts val="800"/>
              </a:spcAft>
            </a:pPr>
            <a:r>
              <a:rPr lang="nl-NL" sz="2400">
                <a:cs typeface="Arial"/>
              </a:rPr>
              <a:t>Koersfestival</a:t>
            </a:r>
          </a:p>
          <a:p>
            <a:pPr>
              <a:lnSpc>
                <a:spcPct val="90000"/>
              </a:lnSpc>
              <a:spcAft>
                <a:spcPts val="800"/>
              </a:spcAft>
            </a:pPr>
            <a:r>
              <a:rPr lang="nl-NL" sz="2400">
                <a:cs typeface="Arial"/>
              </a:rPr>
              <a:t>Dialooggroepen </a:t>
            </a:r>
          </a:p>
          <a:p>
            <a:pPr>
              <a:lnSpc>
                <a:spcPct val="90000"/>
              </a:lnSpc>
              <a:spcAft>
                <a:spcPts val="800"/>
              </a:spcAft>
              <a:buFont typeface="Arial"/>
              <a:buChar char="•"/>
            </a:pPr>
            <a:r>
              <a:rPr lang="nl-NL" sz="2400">
                <a:cs typeface="Arial"/>
              </a:rPr>
              <a:t>Interviews </a:t>
            </a:r>
            <a:endParaRPr lang="nl-NL">
              <a:cs typeface="Arial"/>
            </a:endParaRPr>
          </a:p>
          <a:p>
            <a:pPr>
              <a:lnSpc>
                <a:spcPct val="90000"/>
              </a:lnSpc>
              <a:spcAft>
                <a:spcPts val="800"/>
              </a:spcAft>
              <a:buFont typeface="Arial"/>
              <a:buChar char="•"/>
            </a:pPr>
            <a:r>
              <a:rPr lang="nl-NL" sz="2400">
                <a:cs typeface="Arial"/>
              </a:rPr>
              <a:t>Klankbordgroepen</a:t>
            </a:r>
            <a:endParaRPr lang="nl-NL">
              <a:cs typeface="Arial"/>
            </a:endParaRPr>
          </a:p>
          <a:p>
            <a:pPr>
              <a:lnSpc>
                <a:spcPct val="90000"/>
              </a:lnSpc>
              <a:spcAft>
                <a:spcPts val="800"/>
              </a:spcAft>
            </a:pPr>
            <a:endParaRPr lang="nl-NL" sz="2400">
              <a:cs typeface="Arial"/>
            </a:endParaRPr>
          </a:p>
        </p:txBody>
      </p:sp>
      <p:pic>
        <p:nvPicPr>
          <p:cNvPr id="4" name="Picture 4">
            <a:extLst>
              <a:ext uri="{FF2B5EF4-FFF2-40B4-BE49-F238E27FC236}">
                <a16:creationId xmlns:a16="http://schemas.microsoft.com/office/drawing/2014/main" id="{43B9F3E8-6C0A-EE5B-604B-AD319AC7477C}"/>
              </a:ext>
            </a:extLst>
          </p:cNvPr>
          <p:cNvPicPr>
            <a:picLocks noChangeAspect="1"/>
          </p:cNvPicPr>
          <p:nvPr/>
        </p:nvPicPr>
        <p:blipFill rotWithShape="1">
          <a:blip r:embed="rId3"/>
          <a:srcRect t="31544" r="-399" b="38926"/>
          <a:stretch/>
        </p:blipFill>
        <p:spPr>
          <a:xfrm>
            <a:off x="3635938" y="3298109"/>
            <a:ext cx="5365652" cy="2800564"/>
          </a:xfrm>
          <a:prstGeom prst="rect">
            <a:avLst/>
          </a:prstGeom>
        </p:spPr>
      </p:pic>
      <p:graphicFrame>
        <p:nvGraphicFramePr>
          <p:cNvPr id="6" name="Diagram 5">
            <a:extLst>
              <a:ext uri="{FF2B5EF4-FFF2-40B4-BE49-F238E27FC236}">
                <a16:creationId xmlns:a16="http://schemas.microsoft.com/office/drawing/2014/main" id="{4FAF73B6-421B-CBBD-E924-B7A4FF35BF98}"/>
              </a:ext>
            </a:extLst>
          </p:cNvPr>
          <p:cNvGraphicFramePr/>
          <p:nvPr>
            <p:extLst>
              <p:ext uri="{D42A27DB-BD31-4B8C-83A1-F6EECF244321}">
                <p14:modId xmlns:p14="http://schemas.microsoft.com/office/powerpoint/2010/main" val="3220532543"/>
              </p:ext>
            </p:extLst>
          </p:nvPr>
        </p:nvGraphicFramePr>
        <p:xfrm>
          <a:off x="4197221" y="118442"/>
          <a:ext cx="5163595" cy="2323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127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5EABD9A-1750-3974-78BE-8C5C239B7425}"/>
              </a:ext>
            </a:extLst>
          </p:cNvPr>
          <p:cNvSpPr>
            <a:spLocks noGrp="1"/>
          </p:cNvSpPr>
          <p:nvPr>
            <p:ph sz="half" idx="1"/>
          </p:nvPr>
        </p:nvSpPr>
        <p:spPr>
          <a:xfrm>
            <a:off x="133165" y="1916113"/>
            <a:ext cx="4749920" cy="4210050"/>
          </a:xfrm>
        </p:spPr>
        <p:txBody>
          <a:bodyPr wrap="square" anchor="t">
            <a:normAutofit/>
          </a:bodyPr>
          <a:lstStyle/>
          <a:p>
            <a:pPr marL="0" indent="0">
              <a:lnSpc>
                <a:spcPct val="90000"/>
              </a:lnSpc>
              <a:spcAft>
                <a:spcPts val="800"/>
              </a:spcAft>
              <a:buNone/>
            </a:pPr>
            <a:r>
              <a:rPr lang="nl-NL" sz="2400" b="1">
                <a:solidFill>
                  <a:srgbClr val="F08707"/>
                </a:solidFill>
              </a:rPr>
              <a:t>Wat</a:t>
            </a:r>
            <a:r>
              <a:rPr lang="nl-NL" sz="2400" b="1"/>
              <a:t> </a:t>
            </a:r>
            <a:r>
              <a:rPr lang="nl-NL" sz="2400" b="1">
                <a:solidFill>
                  <a:srgbClr val="00B0F0"/>
                </a:solidFill>
              </a:rPr>
              <a:t>al</a:t>
            </a:r>
            <a:r>
              <a:rPr lang="nl-NL" sz="2400" b="1"/>
              <a:t> </a:t>
            </a:r>
            <a:r>
              <a:rPr lang="nl-NL" sz="2400" b="1">
                <a:solidFill>
                  <a:srgbClr val="F08707"/>
                </a:solidFill>
              </a:rPr>
              <a:t>te</a:t>
            </a:r>
            <a:r>
              <a:rPr lang="nl-NL" sz="2400" b="1"/>
              <a:t> </a:t>
            </a:r>
            <a:r>
              <a:rPr lang="nl-NL" sz="2400" b="1">
                <a:solidFill>
                  <a:srgbClr val="00B0F0"/>
                </a:solidFill>
              </a:rPr>
              <a:t>vieren</a:t>
            </a:r>
            <a:r>
              <a:rPr lang="nl-NL" sz="2400" b="1">
                <a:solidFill>
                  <a:srgbClr val="F08707"/>
                </a:solidFill>
              </a:rPr>
              <a:t>!</a:t>
            </a:r>
            <a:r>
              <a:rPr lang="nl-NL" sz="2400" b="1">
                <a:solidFill>
                  <a:srgbClr val="00B0F0"/>
                </a:solidFill>
              </a:rPr>
              <a:t>!</a:t>
            </a:r>
          </a:p>
          <a:p>
            <a:pPr>
              <a:lnSpc>
                <a:spcPct val="90000"/>
              </a:lnSpc>
              <a:spcAft>
                <a:spcPts val="800"/>
              </a:spcAft>
            </a:pPr>
            <a:r>
              <a:rPr lang="nl-NL" sz="2400"/>
              <a:t>Koersfestival</a:t>
            </a:r>
          </a:p>
          <a:p>
            <a:pPr>
              <a:lnSpc>
                <a:spcPct val="90000"/>
              </a:lnSpc>
              <a:spcAft>
                <a:spcPts val="800"/>
              </a:spcAft>
            </a:pPr>
            <a:r>
              <a:rPr lang="nl-NL" sz="2400"/>
              <a:t>Afdelingsprofielen</a:t>
            </a:r>
            <a:endParaRPr lang="en-US" sz="2400"/>
          </a:p>
          <a:p>
            <a:pPr>
              <a:lnSpc>
                <a:spcPct val="90000"/>
              </a:lnSpc>
              <a:spcAft>
                <a:spcPts val="800"/>
              </a:spcAft>
            </a:pPr>
            <a:r>
              <a:rPr lang="nl-NL" sz="2400"/>
              <a:t>Omzetten functiehuis</a:t>
            </a:r>
            <a:endParaRPr lang="en-US">
              <a:cs typeface="Arial"/>
            </a:endParaRPr>
          </a:p>
          <a:p>
            <a:pPr>
              <a:lnSpc>
                <a:spcPct val="90000"/>
              </a:lnSpc>
              <a:spcAft>
                <a:spcPts val="800"/>
              </a:spcAft>
            </a:pPr>
            <a:r>
              <a:rPr lang="nl-NL" sz="2400"/>
              <a:t>Anders bekwaam dan bevoegd</a:t>
            </a:r>
          </a:p>
          <a:p>
            <a:pPr>
              <a:lnSpc>
                <a:spcPct val="90000"/>
              </a:lnSpc>
              <a:spcAft>
                <a:spcPts val="800"/>
              </a:spcAft>
            </a:pPr>
            <a:r>
              <a:rPr lang="nl-NL" sz="2400">
                <a:cs typeface="Arial"/>
              </a:rPr>
              <a:t>Talenten en competenties worden meer ingezet</a:t>
            </a:r>
            <a:endParaRPr lang="nl-NL" sz="2400"/>
          </a:p>
          <a:p>
            <a:pPr>
              <a:lnSpc>
                <a:spcPct val="90000"/>
              </a:lnSpc>
              <a:spcAft>
                <a:spcPts val="800"/>
              </a:spcAft>
            </a:pPr>
            <a:endParaRPr lang="nl-NL" sz="2400">
              <a:cs typeface="Arial"/>
            </a:endParaRPr>
          </a:p>
        </p:txBody>
      </p:sp>
      <p:graphicFrame>
        <p:nvGraphicFramePr>
          <p:cNvPr id="4" name="Diagram 3">
            <a:extLst>
              <a:ext uri="{FF2B5EF4-FFF2-40B4-BE49-F238E27FC236}">
                <a16:creationId xmlns:a16="http://schemas.microsoft.com/office/drawing/2014/main" id="{46AB1ED8-2E5A-F9DF-92AA-B4D9867FA590}"/>
              </a:ext>
            </a:extLst>
          </p:cNvPr>
          <p:cNvGraphicFramePr/>
          <p:nvPr>
            <p:extLst>
              <p:ext uri="{D42A27DB-BD31-4B8C-83A1-F6EECF244321}">
                <p14:modId xmlns:p14="http://schemas.microsoft.com/office/powerpoint/2010/main" val="59311947"/>
              </p:ext>
            </p:extLst>
          </p:nvPr>
        </p:nvGraphicFramePr>
        <p:xfrm>
          <a:off x="5187036" y="90162"/>
          <a:ext cx="5163595" cy="232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descr="Afbeelding met tekening, Kinderkunst, schets, illustratie&#10;&#10;Automatisch gegenereerde beschrijving">
            <a:extLst>
              <a:ext uri="{FF2B5EF4-FFF2-40B4-BE49-F238E27FC236}">
                <a16:creationId xmlns:a16="http://schemas.microsoft.com/office/drawing/2014/main" id="{C4B23A71-9FE4-163D-43FD-31660BC537F4}"/>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005633" y="2441508"/>
            <a:ext cx="4005202" cy="2991184"/>
          </a:xfrm>
          <a:prstGeom prst="rect">
            <a:avLst/>
          </a:prstGeom>
        </p:spPr>
      </p:pic>
    </p:spTree>
    <p:extLst>
      <p:ext uri="{BB962C8B-B14F-4D97-AF65-F5344CB8AC3E}">
        <p14:creationId xmlns:p14="http://schemas.microsoft.com/office/powerpoint/2010/main" val="266001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F70C85E-7DF3-443B-0720-66BB1B1F98C9}"/>
              </a:ext>
            </a:extLst>
          </p:cNvPr>
          <p:cNvSpPr>
            <a:spLocks noGrp="1"/>
          </p:cNvSpPr>
          <p:nvPr>
            <p:ph sz="half" idx="1"/>
          </p:nvPr>
        </p:nvSpPr>
        <p:spPr>
          <a:xfrm>
            <a:off x="65798" y="1903673"/>
            <a:ext cx="4584925" cy="4812722"/>
          </a:xfrm>
        </p:spPr>
        <p:txBody>
          <a:bodyPr/>
          <a:lstStyle/>
          <a:p>
            <a:r>
              <a:rPr lang="nl-NL" sz="2400"/>
              <a:t>Werkplekleren is heel gewoon</a:t>
            </a:r>
          </a:p>
          <a:p>
            <a:r>
              <a:rPr lang="nl-NL" sz="2400"/>
              <a:t>Vakmensschap en zeggenschap wordt genomen en terug gegeven</a:t>
            </a:r>
          </a:p>
          <a:p>
            <a:r>
              <a:rPr lang="nl-NL" sz="2400"/>
              <a:t>LMS opnieuw ingericht</a:t>
            </a:r>
          </a:p>
          <a:p>
            <a:r>
              <a:rPr lang="nl-NL" sz="2400"/>
              <a:t>Totale integratie welzijn in het project</a:t>
            </a:r>
          </a:p>
          <a:p>
            <a:r>
              <a:rPr lang="nl-NL" sz="2400"/>
              <a:t>Uitrol naar facilitaire bedrijf</a:t>
            </a:r>
          </a:p>
          <a:p>
            <a:r>
              <a:rPr lang="nl-NL" sz="2400"/>
              <a:t>Invulling informele zorg</a:t>
            </a:r>
          </a:p>
          <a:p>
            <a:endParaRPr lang="nl-NL" sz="2400">
              <a:cs typeface="Arial"/>
            </a:endParaRPr>
          </a:p>
          <a:p>
            <a:endParaRPr lang="nl-NL" sz="2400">
              <a:cs typeface="Arial"/>
            </a:endParaRPr>
          </a:p>
          <a:p>
            <a:endParaRPr lang="nl-NL">
              <a:cs typeface="Arial"/>
            </a:endParaRPr>
          </a:p>
        </p:txBody>
      </p:sp>
      <p:pic>
        <p:nvPicPr>
          <p:cNvPr id="7" name="Tijdelijke aanduiding voor inhoud 6" descr="Afbeelding met hemel, buitenshuis, zonsondergang, water&#10;&#10;Automatisch gegenereerde beschrijving">
            <a:extLst>
              <a:ext uri="{FF2B5EF4-FFF2-40B4-BE49-F238E27FC236}">
                <a16:creationId xmlns:a16="http://schemas.microsoft.com/office/drawing/2014/main" id="{A041E0C9-C4F9-21E2-26CB-014154B636E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48200" y="2686639"/>
            <a:ext cx="4388850" cy="2471742"/>
          </a:xfrm>
        </p:spPr>
      </p:pic>
      <p:graphicFrame>
        <p:nvGraphicFramePr>
          <p:cNvPr id="5" name="Diagram 4">
            <a:extLst>
              <a:ext uri="{FF2B5EF4-FFF2-40B4-BE49-F238E27FC236}">
                <a16:creationId xmlns:a16="http://schemas.microsoft.com/office/drawing/2014/main" id="{2CE32C7D-763C-259A-ADE2-735D06AB4F4C}"/>
              </a:ext>
            </a:extLst>
          </p:cNvPr>
          <p:cNvGraphicFramePr/>
          <p:nvPr>
            <p:extLst>
              <p:ext uri="{D42A27DB-BD31-4B8C-83A1-F6EECF244321}">
                <p14:modId xmlns:p14="http://schemas.microsoft.com/office/powerpoint/2010/main" val="3362848629"/>
              </p:ext>
            </p:extLst>
          </p:nvPr>
        </p:nvGraphicFramePr>
        <p:xfrm>
          <a:off x="5580668" y="133806"/>
          <a:ext cx="4038601" cy="2618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0964110"/>
      </p:ext>
    </p:extLst>
  </p:cSld>
  <p:clrMapOvr>
    <a:masterClrMapping/>
  </p:clrMapOvr>
</p:sld>
</file>

<file path=ppt/theme/theme1.xml><?xml version="1.0" encoding="utf-8"?>
<a:theme xmlns:a="http://schemas.openxmlformats.org/drawingml/2006/main" name="Beweging 30 presentatie">
  <a:themeElements>
    <a:clrScheme name="Beweging 30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weging 30 presentati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eweging 30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weging 30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weging 30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weging 30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weging 30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weging 30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weging 30 presentat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weging 30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weging 30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weging 30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weging 30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weging 30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weging 30 presentatie" id="{1E2B3738-8C23-4044-BAAE-76BD6DB320F3}" vid="{9ED1FE7D-2FBF-40A7-B849-A64A1AD260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6d58bc52-dba6-449e-96bc-bedc6d648eb3" xsi:nil="true"/>
    <_ip_UnifiedCompliancePolicyProperties xmlns="http://schemas.microsoft.com/sharepoint/v3" xsi:nil="true"/>
    <lcf76f155ced4ddcb4097134ff3c332f xmlns="282492c1-77e0-4d2b-8930-042fbf93aa8b">
      <Terms xmlns="http://schemas.microsoft.com/office/infopath/2007/PartnerControls"/>
    </lcf76f155ced4ddcb4097134ff3c332f>
    <SharedWithUsers xmlns="6d58bc52-dba6-449e-96bc-bedc6d648eb3">
      <UserInfo>
        <DisplayName>Kim Schoonderbeek</DisplayName>
        <AccountId>93</AccountId>
        <AccountType/>
      </UserInfo>
      <UserInfo>
        <DisplayName>Dieke Buitink</DisplayName>
        <AccountId>171</AccountId>
        <AccountType/>
      </UserInfo>
      <UserInfo>
        <DisplayName>Hinny Swart-Star</DisplayName>
        <AccountId>59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AB4FEBE886DC499B75E14DD399B968" ma:contentTypeVersion="20" ma:contentTypeDescription="Een nieuw document maken." ma:contentTypeScope="" ma:versionID="fcea8c0dab6132b14e53a9398a4aed03">
  <xsd:schema xmlns:xsd="http://www.w3.org/2001/XMLSchema" xmlns:xs="http://www.w3.org/2001/XMLSchema" xmlns:p="http://schemas.microsoft.com/office/2006/metadata/properties" xmlns:ns1="http://schemas.microsoft.com/sharepoint/v3" xmlns:ns2="282492c1-77e0-4d2b-8930-042fbf93aa8b" xmlns:ns3="6d58bc52-dba6-449e-96bc-bedc6d648eb3" targetNamespace="http://schemas.microsoft.com/office/2006/metadata/properties" ma:root="true" ma:fieldsID="6a6a2f236e372e8ecacf262cc5dc3dd9" ns1:_="" ns2:_="" ns3:_="">
    <xsd:import namespace="http://schemas.microsoft.com/sharepoint/v3"/>
    <xsd:import namespace="282492c1-77e0-4d2b-8930-042fbf93aa8b"/>
    <xsd:import namespace="6d58bc52-dba6-449e-96bc-bedc6d648eb3"/>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Eigenschappen van het geïntegreerd beleid voor naleving" ma:hidden="true" ma:internalName="_ip_UnifiedCompliancePolicyProperties">
      <xsd:simpleType>
        <xsd:restriction base="dms:Note"/>
      </xsd:simpleType>
    </xsd:element>
    <xsd:element name="_ip_UnifiedCompliancePolicyUIAction" ma:index="9"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2492c1-77e0-4d2b-8930-042fbf93aa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Afbeeldingtags" ma:readOnly="false" ma:fieldId="{5cf76f15-5ced-4ddc-b409-7134ff3c332f}" ma:taxonomyMulti="true" ma:sspId="d2208d46-1702-4489-a797-53b3333938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58bc52-dba6-449e-96bc-bedc6d648eb3"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5" nillable="true" ma:displayName="Catch-all-kolom van taxonomie" ma:hidden="true" ma:list="{2bfbb25f-d95f-4c85-aeff-6715bd0d7820}" ma:internalName="TaxCatchAll" ma:showField="CatchAllData" ma:web="6d58bc52-dba6-449e-96bc-bedc6d648e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58E6D4-3BC9-4231-818E-83120C438482}">
  <ds:schemaRef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dcmitype/"/>
    <ds:schemaRef ds:uri="6d58bc52-dba6-449e-96bc-bedc6d648eb3"/>
    <ds:schemaRef ds:uri="282492c1-77e0-4d2b-8930-042fbf93aa8b"/>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CC7798C6-7308-4D3E-B054-90F3462CA15D}">
  <ds:schemaRefs>
    <ds:schemaRef ds:uri="http://schemas.microsoft.com/sharepoint/v3/contenttype/forms"/>
  </ds:schemaRefs>
</ds:datastoreItem>
</file>

<file path=customXml/itemProps3.xml><?xml version="1.0" encoding="utf-8"?>
<ds:datastoreItem xmlns:ds="http://schemas.openxmlformats.org/officeDocument/2006/customXml" ds:itemID="{D4B24450-FF12-457A-B984-B2E5AD051FC4}">
  <ds:schemaRefs>
    <ds:schemaRef ds:uri="282492c1-77e0-4d2b-8930-042fbf93aa8b"/>
    <ds:schemaRef ds:uri="6d58bc52-dba6-449e-96bc-bedc6d648e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Beweging 30 presentatie</Template>
  <TotalTime>0</TotalTime>
  <Words>1461</Words>
  <Application>Microsoft Office PowerPoint</Application>
  <PresentationFormat>Diavoorstelling (4:3)</PresentationFormat>
  <Paragraphs>126</Paragraphs>
  <Slides>8</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Times New Roman</vt:lpstr>
      <vt:lpstr>Beweging 30 presentatie</vt:lpstr>
      <vt:lpstr>Op Koers en Vakmensschap</vt:lpstr>
      <vt:lpstr>Tijdslijn project</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K119/K118 Verplegende en Verpleegtechnische vaardigheden</dc:title>
  <dc:creator>Dieke Buitink</dc:creator>
  <cp:lastModifiedBy>Jan Joosten</cp:lastModifiedBy>
  <cp:revision>1</cp:revision>
  <dcterms:created xsi:type="dcterms:W3CDTF">2023-02-08T10:35:43Z</dcterms:created>
  <dcterms:modified xsi:type="dcterms:W3CDTF">2024-05-27T07:31:34Z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0x01010006AB4FEBE886DC499B75E14DD399B968</vt:lpwstr>
  </property>
  <property fmtid="{D5CDD505-2E9C-101B-9397-08002B2CF9AE}" pid="3" name="Order">
    <vt:r8>400</vt:r8>
  </property>
  <property fmtid="{D5CDD505-2E9C-101B-9397-08002B2CF9AE}" pid="4" name="_dlc_DocIdItemGuid">
    <vt:lpwstr>04f87d8e-a2fa-5bdd-87ad-ae395290b2f2</vt:lpwstr>
  </property>
  <property fmtid="{D5CDD505-2E9C-101B-9397-08002B2CF9AE}" pid="5" name="MediaServiceImageTags">
    <vt:lpwstr/>
  </property>
</Properties>
</file>