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 id="2147483739" r:id="rId2"/>
    <p:sldMasterId id="2147483751" r:id="rId3"/>
  </p:sldMasterIdLst>
  <p:notesMasterIdLst>
    <p:notesMasterId r:id="rId31"/>
  </p:notesMasterIdLst>
  <p:sldIdLst>
    <p:sldId id="260" r:id="rId4"/>
    <p:sldId id="261" r:id="rId5"/>
    <p:sldId id="263" r:id="rId6"/>
    <p:sldId id="262" r:id="rId7"/>
    <p:sldId id="267" r:id="rId8"/>
    <p:sldId id="258" r:id="rId9"/>
    <p:sldId id="268" r:id="rId10"/>
    <p:sldId id="269" r:id="rId11"/>
    <p:sldId id="259" r:id="rId12"/>
    <p:sldId id="270" r:id="rId13"/>
    <p:sldId id="256" r:id="rId14"/>
    <p:sldId id="276" r:id="rId15"/>
    <p:sldId id="307" r:id="rId16"/>
    <p:sldId id="308" r:id="rId17"/>
    <p:sldId id="310" r:id="rId18"/>
    <p:sldId id="315" r:id="rId19"/>
    <p:sldId id="316" r:id="rId20"/>
    <p:sldId id="317" r:id="rId21"/>
    <p:sldId id="318" r:id="rId22"/>
    <p:sldId id="324" r:id="rId23"/>
    <p:sldId id="319" r:id="rId24"/>
    <p:sldId id="320" r:id="rId25"/>
    <p:sldId id="321" r:id="rId26"/>
    <p:sldId id="322" r:id="rId27"/>
    <p:sldId id="323" r:id="rId28"/>
    <p:sldId id="325" r:id="rId29"/>
    <p:sldId id="266"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74"/>
    <p:restoredTop sz="94658"/>
  </p:normalViewPr>
  <p:slideViewPr>
    <p:cSldViewPr snapToGrid="0">
      <p:cViewPr varScale="1">
        <p:scale>
          <a:sx n="80" d="100"/>
          <a:sy n="80" d="100"/>
        </p:scale>
        <p:origin x="5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F2627-5685-4758-AAC3-9FA8E0D8F99B}" type="datetimeFigureOut">
              <a:rPr lang="nl-NL" smtClean="0"/>
              <a:t>17-9-2025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12970-B8CA-46D9-982A-9F2B67BDB0FB}" type="slidenum">
              <a:rPr lang="nl-NL" smtClean="0"/>
              <a:t>‹nr.›</a:t>
            </a:fld>
            <a:endParaRPr lang="nl-NL"/>
          </a:p>
        </p:txBody>
      </p:sp>
    </p:spTree>
    <p:extLst>
      <p:ext uri="{BB962C8B-B14F-4D97-AF65-F5344CB8AC3E}">
        <p14:creationId xmlns:p14="http://schemas.microsoft.com/office/powerpoint/2010/main" val="304304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Rechtermuisknop &gt; Afbeelding wijzigen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2632-8D5C-BA40-82DB-58232BC82C6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177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2632-8D5C-BA40-82DB-58232BC82C6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971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Rechtermuisknop &gt; Afbeelding wijzigen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2632-8D5C-BA40-82DB-58232BC82C6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941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2632-8D5C-BA40-82DB-58232BC82C6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110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9/17/2025</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4575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9/17/2025</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322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9/17/2025</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566563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descr="Afbeelding met hemel, blauw, water, Kalm&#10;&#10;Automatisch gegenereerde beschrijving">
            <a:extLst>
              <a:ext uri="{FF2B5EF4-FFF2-40B4-BE49-F238E27FC236}">
                <a16:creationId xmlns:a16="http://schemas.microsoft.com/office/drawing/2014/main" id="{0B797AFF-8918-49CE-3A29-3F0F6F18FD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Tijdelijke aanduiding voor datum 3">
            <a:extLst>
              <a:ext uri="{FF2B5EF4-FFF2-40B4-BE49-F238E27FC236}">
                <a16:creationId xmlns:a16="http://schemas.microsoft.com/office/drawing/2014/main" id="{0EDE3595-B130-F366-F569-8CE35567C51B}"/>
              </a:ext>
            </a:extLst>
          </p:cNvPr>
          <p:cNvSpPr>
            <a:spLocks noGrp="1"/>
          </p:cNvSpPr>
          <p:nvPr>
            <p:ph type="dt" sz="half" idx="10"/>
          </p:nvPr>
        </p:nvSpPr>
        <p:spPr/>
        <p:txBody>
          <a:bodyPr/>
          <a:lstStyle/>
          <a:p>
            <a:fld id="{F95D1EA1-7E9D-114A-AA5E-0AC91C5059FC}" type="datetimeFigureOut">
              <a:rPr lang="nl-NL" smtClean="0"/>
              <a:t>17-9-2025</a:t>
            </a:fld>
            <a:endParaRPr lang="nl-NL"/>
          </a:p>
        </p:txBody>
      </p:sp>
      <p:sp>
        <p:nvSpPr>
          <p:cNvPr id="5" name="Tijdelijke aanduiding voor voettekst 4">
            <a:extLst>
              <a:ext uri="{FF2B5EF4-FFF2-40B4-BE49-F238E27FC236}">
                <a16:creationId xmlns:a16="http://schemas.microsoft.com/office/drawing/2014/main" id="{20FAA977-6224-4B63-207D-4A4959E156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F1B803-8A7D-98D9-88D7-4ADF851D861E}"/>
              </a:ext>
            </a:extLst>
          </p:cNvPr>
          <p:cNvSpPr>
            <a:spLocks noGrp="1"/>
          </p:cNvSpPr>
          <p:nvPr>
            <p:ph type="sldNum" sz="quarter" idx="12"/>
          </p:nvPr>
        </p:nvSpPr>
        <p:spPr/>
        <p:txBody>
          <a:bodyPr/>
          <a:lstStyle/>
          <a:p>
            <a:fld id="{F4905EED-8DAF-1C4A-8EDD-AB1BC6F964AF}" type="slidenum">
              <a:rPr lang="nl-NL" smtClean="0"/>
              <a:t>‹nr.›</a:t>
            </a:fld>
            <a:endParaRPr lang="nl-NL"/>
          </a:p>
        </p:txBody>
      </p:sp>
      <p:pic>
        <p:nvPicPr>
          <p:cNvPr id="10" name="Afbeelding 9" descr="Afbeelding met Lettertype, Graphics, logo, grafische vormgeving&#10;&#10;Automatisch gegenereerde beschrijving">
            <a:extLst>
              <a:ext uri="{FF2B5EF4-FFF2-40B4-BE49-F238E27FC236}">
                <a16:creationId xmlns:a16="http://schemas.microsoft.com/office/drawing/2014/main" id="{761775C8-765B-5C0E-7B6A-D92CCC1FDB1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33276" y="5740953"/>
            <a:ext cx="2434308" cy="882095"/>
          </a:xfrm>
          <a:prstGeom prst="rect">
            <a:avLst/>
          </a:prstGeom>
        </p:spPr>
      </p:pic>
    </p:spTree>
    <p:extLst>
      <p:ext uri="{BB962C8B-B14F-4D97-AF65-F5344CB8AC3E}">
        <p14:creationId xmlns:p14="http://schemas.microsoft.com/office/powerpoint/2010/main" val="1867411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C3201-A801-2D1E-EC2E-E08576516CC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2FBCA71-B1A9-E863-A060-A103CF5514F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36637C-BABE-A998-59D4-D330252508A4}"/>
              </a:ext>
            </a:extLst>
          </p:cNvPr>
          <p:cNvSpPr>
            <a:spLocks noGrp="1"/>
          </p:cNvSpPr>
          <p:nvPr>
            <p:ph type="dt" sz="half" idx="10"/>
          </p:nvPr>
        </p:nvSpPr>
        <p:spPr/>
        <p:txBody>
          <a:bodyPr/>
          <a:lstStyle/>
          <a:p>
            <a:fld id="{F95D1EA1-7E9D-114A-AA5E-0AC91C5059FC}" type="datetimeFigureOut">
              <a:rPr lang="nl-NL" smtClean="0"/>
              <a:t>17-9-2025</a:t>
            </a:fld>
            <a:endParaRPr lang="nl-NL"/>
          </a:p>
        </p:txBody>
      </p:sp>
      <p:sp>
        <p:nvSpPr>
          <p:cNvPr id="5" name="Tijdelijke aanduiding voor voettekst 4">
            <a:extLst>
              <a:ext uri="{FF2B5EF4-FFF2-40B4-BE49-F238E27FC236}">
                <a16:creationId xmlns:a16="http://schemas.microsoft.com/office/drawing/2014/main" id="{975DC33B-695A-D019-ACC7-E7FF056A73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BC2395-0F8A-D1B4-427A-C11E8C8C1635}"/>
              </a:ext>
            </a:extLst>
          </p:cNvPr>
          <p:cNvSpPr>
            <a:spLocks noGrp="1"/>
          </p:cNvSpPr>
          <p:nvPr>
            <p:ph type="sldNum" sz="quarter" idx="12"/>
          </p:nvPr>
        </p:nvSpPr>
        <p:spPr/>
        <p:txBody>
          <a:bodyPr/>
          <a:lstStyle/>
          <a:p>
            <a:fld id="{F4905EED-8DAF-1C4A-8EDD-AB1BC6F964AF}" type="slidenum">
              <a:rPr lang="nl-NL" smtClean="0"/>
              <a:t>‹nr.›</a:t>
            </a:fld>
            <a:endParaRPr lang="nl-NL"/>
          </a:p>
        </p:txBody>
      </p:sp>
      <p:pic>
        <p:nvPicPr>
          <p:cNvPr id="10" name="Afbeelding 9" descr="Afbeelding met schermopname&#10;&#10;Automatisch gegenereerde beschrijving">
            <a:extLst>
              <a:ext uri="{FF2B5EF4-FFF2-40B4-BE49-F238E27FC236}">
                <a16:creationId xmlns:a16="http://schemas.microsoft.com/office/drawing/2014/main" id="{8D25A2C1-CFED-E8DC-1FA0-AD1202285F0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25" y="0"/>
            <a:ext cx="12192000" cy="6858000"/>
          </a:xfrm>
          <a:prstGeom prst="rect">
            <a:avLst/>
          </a:prstGeom>
        </p:spPr>
      </p:pic>
    </p:spTree>
    <p:extLst>
      <p:ext uri="{BB962C8B-B14F-4D97-AF65-F5344CB8AC3E}">
        <p14:creationId xmlns:p14="http://schemas.microsoft.com/office/powerpoint/2010/main" val="412599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10" name="Afbeelding 9" descr="Afbeelding met schermopname&#10;&#10;Automatisch gegenereerde beschrijving">
            <a:extLst>
              <a:ext uri="{FF2B5EF4-FFF2-40B4-BE49-F238E27FC236}">
                <a16:creationId xmlns:a16="http://schemas.microsoft.com/office/drawing/2014/main" id="{CD1EB373-765F-AA3F-C869-0A44EFF7F6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25" y="0"/>
            <a:ext cx="12192000" cy="6858000"/>
          </a:xfrm>
          <a:prstGeom prst="rect">
            <a:avLst/>
          </a:prstGeom>
        </p:spPr>
      </p:pic>
      <p:sp>
        <p:nvSpPr>
          <p:cNvPr id="2" name="Titel 1">
            <a:extLst>
              <a:ext uri="{FF2B5EF4-FFF2-40B4-BE49-F238E27FC236}">
                <a16:creationId xmlns:a16="http://schemas.microsoft.com/office/drawing/2014/main" id="{E51E4BC2-E61A-68C4-38A3-453202E63C1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F535071-4ECB-DC5D-5165-9E4D2CC10B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5867539-C90D-124A-D801-9BF342B6379C}"/>
              </a:ext>
            </a:extLst>
          </p:cNvPr>
          <p:cNvSpPr>
            <a:spLocks noGrp="1"/>
          </p:cNvSpPr>
          <p:nvPr>
            <p:ph type="dt" sz="half" idx="10"/>
          </p:nvPr>
        </p:nvSpPr>
        <p:spPr/>
        <p:txBody>
          <a:bodyPr/>
          <a:lstStyle/>
          <a:p>
            <a:fld id="{F95D1EA1-7E9D-114A-AA5E-0AC91C5059FC}" type="datetimeFigureOut">
              <a:rPr lang="nl-NL" smtClean="0"/>
              <a:t>17-9-2025</a:t>
            </a:fld>
            <a:endParaRPr lang="nl-NL"/>
          </a:p>
        </p:txBody>
      </p:sp>
      <p:sp>
        <p:nvSpPr>
          <p:cNvPr id="5" name="Tijdelijke aanduiding voor voettekst 4">
            <a:extLst>
              <a:ext uri="{FF2B5EF4-FFF2-40B4-BE49-F238E27FC236}">
                <a16:creationId xmlns:a16="http://schemas.microsoft.com/office/drawing/2014/main" id="{4A00A4CD-4489-8634-B76D-76D038A8BC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AF3B20-1251-ECD3-1DCE-A0F22ACACAFD}"/>
              </a:ext>
            </a:extLst>
          </p:cNvPr>
          <p:cNvSpPr>
            <a:spLocks noGrp="1"/>
          </p:cNvSpPr>
          <p:nvPr>
            <p:ph type="sldNum" sz="quarter" idx="12"/>
          </p:nvPr>
        </p:nvSpPr>
        <p:spPr/>
        <p:txBody>
          <a:bodyPr/>
          <a:lstStyle/>
          <a:p>
            <a:fld id="{F4905EED-8DAF-1C4A-8EDD-AB1BC6F964AF}" type="slidenum">
              <a:rPr lang="nl-NL" smtClean="0"/>
              <a:t>‹nr.›</a:t>
            </a:fld>
            <a:endParaRPr lang="nl-NL"/>
          </a:p>
        </p:txBody>
      </p:sp>
      <p:pic>
        <p:nvPicPr>
          <p:cNvPr id="9" name="Afbeelding 8" descr="Afbeelding met logo, clipart, Graphics, tekenfilm&#10;&#10;Automatisch gegenereerde beschrijving">
            <a:extLst>
              <a:ext uri="{FF2B5EF4-FFF2-40B4-BE49-F238E27FC236}">
                <a16:creationId xmlns:a16="http://schemas.microsoft.com/office/drawing/2014/main" id="{D4077662-7C0E-F61B-BF76-FF42BD6657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1507" y="295709"/>
            <a:ext cx="498041" cy="498041"/>
          </a:xfrm>
          <a:prstGeom prst="rect">
            <a:avLst/>
          </a:prstGeom>
        </p:spPr>
      </p:pic>
    </p:spTree>
    <p:extLst>
      <p:ext uri="{BB962C8B-B14F-4D97-AF65-F5344CB8AC3E}">
        <p14:creationId xmlns:p14="http://schemas.microsoft.com/office/powerpoint/2010/main" val="771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pic>
        <p:nvPicPr>
          <p:cNvPr id="10" name="Afbeelding 9" descr="Afbeelding met schermopname&#10;&#10;Automatisch gegenereerde beschrijving">
            <a:extLst>
              <a:ext uri="{FF2B5EF4-FFF2-40B4-BE49-F238E27FC236}">
                <a16:creationId xmlns:a16="http://schemas.microsoft.com/office/drawing/2014/main" id="{E7E014DA-54B3-E537-DA9C-B844F6B9F52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25" y="0"/>
            <a:ext cx="12192000" cy="6858000"/>
          </a:xfrm>
          <a:prstGeom prst="rect">
            <a:avLst/>
          </a:prstGeom>
        </p:spPr>
      </p:pic>
      <p:pic>
        <p:nvPicPr>
          <p:cNvPr id="11" name="Afbeelding 10" descr="Afbeelding met logo, clipart, Graphics, tekenfilm&#10;&#10;Automatisch gegenereerde beschrijving">
            <a:extLst>
              <a:ext uri="{FF2B5EF4-FFF2-40B4-BE49-F238E27FC236}">
                <a16:creationId xmlns:a16="http://schemas.microsoft.com/office/drawing/2014/main" id="{AA67C997-4942-DFBF-2435-CC58B8BE4E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1507" y="295709"/>
            <a:ext cx="498041" cy="498041"/>
          </a:xfrm>
          <a:prstGeom prst="rect">
            <a:avLst/>
          </a:prstGeom>
        </p:spPr>
      </p:pic>
    </p:spTree>
    <p:extLst>
      <p:ext uri="{BB962C8B-B14F-4D97-AF65-F5344CB8AC3E}">
        <p14:creationId xmlns:p14="http://schemas.microsoft.com/office/powerpoint/2010/main" val="259693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13" name="Afbeelding 12" descr="Afbeelding met logo, clipart, Graphics, tekenfilm&#10;&#10;Automatisch gegenereerde beschrijving">
            <a:extLst>
              <a:ext uri="{FF2B5EF4-FFF2-40B4-BE49-F238E27FC236}">
                <a16:creationId xmlns:a16="http://schemas.microsoft.com/office/drawing/2014/main" id="{FBB8F8BD-0920-9175-2FB9-EBBF1DC7D35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1507" y="295709"/>
            <a:ext cx="498041" cy="498041"/>
          </a:xfrm>
          <a:prstGeom prst="rect">
            <a:avLst/>
          </a:prstGeom>
        </p:spPr>
      </p:pic>
    </p:spTree>
    <p:extLst>
      <p:ext uri="{BB962C8B-B14F-4D97-AF65-F5344CB8AC3E}">
        <p14:creationId xmlns:p14="http://schemas.microsoft.com/office/powerpoint/2010/main" val="37244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10" name="Afbeelding 9" descr="Afbeelding met schermopname, waas, Kleurrijkheid, geel&#10;&#10;Automatisch gegenereerde beschrijving">
            <a:extLst>
              <a:ext uri="{FF2B5EF4-FFF2-40B4-BE49-F238E27FC236}">
                <a16:creationId xmlns:a16="http://schemas.microsoft.com/office/drawing/2014/main" id="{DD1CA9F8-6582-C516-84E4-CA553EAB3D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519" y="0"/>
            <a:ext cx="5353481" cy="6858000"/>
          </a:xfrm>
          <a:prstGeom prst="rect">
            <a:avLst/>
          </a:prstGeom>
        </p:spPr>
      </p:pic>
      <p:pic>
        <p:nvPicPr>
          <p:cNvPr id="6" name="Afbeelding 5" descr="Afbeelding met logo, clipart, Graphics, tekenfilm&#10;&#10;Automatisch gegenereerde beschrijving">
            <a:extLst>
              <a:ext uri="{FF2B5EF4-FFF2-40B4-BE49-F238E27FC236}">
                <a16:creationId xmlns:a16="http://schemas.microsoft.com/office/drawing/2014/main" id="{6EE45C93-3D34-16B1-6FC1-F324D7645B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1507" y="295709"/>
            <a:ext cx="498041" cy="498041"/>
          </a:xfrm>
          <a:prstGeom prst="rect">
            <a:avLst/>
          </a:prstGeom>
        </p:spPr>
      </p:pic>
      <p:pic>
        <p:nvPicPr>
          <p:cNvPr id="12" name="Afbeelding 11" descr="Afbeelding met logo, clipart, Graphics, tekenfilm&#10;&#10;Automatisch gegenereerde beschrijving">
            <a:extLst>
              <a:ext uri="{FF2B5EF4-FFF2-40B4-BE49-F238E27FC236}">
                <a16:creationId xmlns:a16="http://schemas.microsoft.com/office/drawing/2014/main" id="{7A440056-AFC7-5110-AAAB-AC39007C2BE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1507" y="295709"/>
            <a:ext cx="498041" cy="498041"/>
          </a:xfrm>
          <a:prstGeom prst="rect">
            <a:avLst/>
          </a:prstGeom>
        </p:spPr>
      </p:pic>
    </p:spTree>
    <p:extLst>
      <p:ext uri="{BB962C8B-B14F-4D97-AF65-F5344CB8AC3E}">
        <p14:creationId xmlns:p14="http://schemas.microsoft.com/office/powerpoint/2010/main" val="1224249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DA4E78C-CD1C-4B31-3A18-4A16335001A6}"/>
              </a:ext>
            </a:extLst>
          </p:cNvPr>
          <p:cNvSpPr>
            <a:spLocks noGrp="1"/>
          </p:cNvSpPr>
          <p:nvPr>
            <p:ph type="dt" sz="half" idx="10"/>
          </p:nvPr>
        </p:nvSpPr>
        <p:spPr/>
        <p:txBody>
          <a:bodyPr/>
          <a:lstStyle/>
          <a:p>
            <a:fld id="{F95D1EA1-7E9D-114A-AA5E-0AC91C5059FC}" type="datetimeFigureOut">
              <a:rPr lang="nl-NL" smtClean="0"/>
              <a:t>17-9-2025</a:t>
            </a:fld>
            <a:endParaRPr lang="nl-NL"/>
          </a:p>
        </p:txBody>
      </p:sp>
      <p:sp>
        <p:nvSpPr>
          <p:cNvPr id="3" name="Tijdelijke aanduiding voor voettekst 2">
            <a:extLst>
              <a:ext uri="{FF2B5EF4-FFF2-40B4-BE49-F238E27FC236}">
                <a16:creationId xmlns:a16="http://schemas.microsoft.com/office/drawing/2014/main" id="{E501A26E-15D3-52D8-DAD5-D702F2FCE1A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801F777-6201-CF15-CF2C-50381191CD46}"/>
              </a:ext>
            </a:extLst>
          </p:cNvPr>
          <p:cNvSpPr>
            <a:spLocks noGrp="1"/>
          </p:cNvSpPr>
          <p:nvPr>
            <p:ph type="sldNum" sz="quarter" idx="12"/>
          </p:nvPr>
        </p:nvSpPr>
        <p:spPr/>
        <p:txBody>
          <a:bodyPr/>
          <a:lstStyle/>
          <a:p>
            <a:fld id="{F4905EED-8DAF-1C4A-8EDD-AB1BC6F964AF}" type="slidenum">
              <a:rPr lang="nl-NL" smtClean="0"/>
              <a:t>‹nr.›</a:t>
            </a:fld>
            <a:endParaRPr lang="nl-NL"/>
          </a:p>
        </p:txBody>
      </p:sp>
    </p:spTree>
    <p:extLst>
      <p:ext uri="{BB962C8B-B14F-4D97-AF65-F5344CB8AC3E}">
        <p14:creationId xmlns:p14="http://schemas.microsoft.com/office/powerpoint/2010/main" val="213442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B6E4B-5481-252E-5188-15F89EB381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89C4D33-885B-B97F-DF3A-0E7623E5C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D731668-CAD2-0DDE-7893-53C4EC905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7D6F356-E685-9EFB-DE9F-F28123EF9DF1}"/>
              </a:ext>
            </a:extLst>
          </p:cNvPr>
          <p:cNvSpPr>
            <a:spLocks noGrp="1"/>
          </p:cNvSpPr>
          <p:nvPr>
            <p:ph type="dt" sz="half" idx="10"/>
          </p:nvPr>
        </p:nvSpPr>
        <p:spPr/>
        <p:txBody>
          <a:bodyPr/>
          <a:lstStyle/>
          <a:p>
            <a:fld id="{F95D1EA1-7E9D-114A-AA5E-0AC91C5059FC}" type="datetimeFigureOut">
              <a:rPr lang="nl-NL" smtClean="0"/>
              <a:t>17-9-2025</a:t>
            </a:fld>
            <a:endParaRPr lang="nl-NL"/>
          </a:p>
        </p:txBody>
      </p:sp>
      <p:sp>
        <p:nvSpPr>
          <p:cNvPr id="6" name="Tijdelijke aanduiding voor voettekst 5">
            <a:extLst>
              <a:ext uri="{FF2B5EF4-FFF2-40B4-BE49-F238E27FC236}">
                <a16:creationId xmlns:a16="http://schemas.microsoft.com/office/drawing/2014/main" id="{299B69F3-9133-F2A4-3313-7D0E8C065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B07E7F-0FF9-D77D-2C42-0218A3EE3F94}"/>
              </a:ext>
            </a:extLst>
          </p:cNvPr>
          <p:cNvSpPr>
            <a:spLocks noGrp="1"/>
          </p:cNvSpPr>
          <p:nvPr>
            <p:ph type="sldNum" sz="quarter" idx="12"/>
          </p:nvPr>
        </p:nvSpPr>
        <p:spPr/>
        <p:txBody>
          <a:bodyPr/>
          <a:lstStyle/>
          <a:p>
            <a:fld id="{F4905EED-8DAF-1C4A-8EDD-AB1BC6F964AF}" type="slidenum">
              <a:rPr lang="nl-NL" smtClean="0"/>
              <a:t>‹nr.›</a:t>
            </a:fld>
            <a:endParaRPr lang="nl-NL"/>
          </a:p>
        </p:txBody>
      </p:sp>
    </p:spTree>
    <p:extLst>
      <p:ext uri="{BB962C8B-B14F-4D97-AF65-F5344CB8AC3E}">
        <p14:creationId xmlns:p14="http://schemas.microsoft.com/office/powerpoint/2010/main" val="253822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9/17/2025</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4197786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03020-035E-86EB-29D5-1164C5EE10B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F432AFD-6D29-C3B3-27B2-F391BD329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F180AC35-7BAE-F9D8-1FD7-D6CC6667E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0362A56-81C4-8990-9D86-D1AC15D9EB52}"/>
              </a:ext>
            </a:extLst>
          </p:cNvPr>
          <p:cNvSpPr>
            <a:spLocks noGrp="1"/>
          </p:cNvSpPr>
          <p:nvPr>
            <p:ph type="dt" sz="half" idx="10"/>
          </p:nvPr>
        </p:nvSpPr>
        <p:spPr/>
        <p:txBody>
          <a:bodyPr/>
          <a:lstStyle/>
          <a:p>
            <a:fld id="{F95D1EA1-7E9D-114A-AA5E-0AC91C5059FC}" type="datetimeFigureOut">
              <a:rPr lang="nl-NL" smtClean="0"/>
              <a:t>17-9-2025</a:t>
            </a:fld>
            <a:endParaRPr lang="nl-NL"/>
          </a:p>
        </p:txBody>
      </p:sp>
      <p:sp>
        <p:nvSpPr>
          <p:cNvPr id="6" name="Tijdelijke aanduiding voor voettekst 5">
            <a:extLst>
              <a:ext uri="{FF2B5EF4-FFF2-40B4-BE49-F238E27FC236}">
                <a16:creationId xmlns:a16="http://schemas.microsoft.com/office/drawing/2014/main" id="{325192BC-9C21-D13D-13D0-1D35D07BF6F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0E4D300-9A40-1B17-7644-211FD41A0A15}"/>
              </a:ext>
            </a:extLst>
          </p:cNvPr>
          <p:cNvSpPr>
            <a:spLocks noGrp="1"/>
          </p:cNvSpPr>
          <p:nvPr>
            <p:ph type="sldNum" sz="quarter" idx="12"/>
          </p:nvPr>
        </p:nvSpPr>
        <p:spPr/>
        <p:txBody>
          <a:bodyPr/>
          <a:lstStyle/>
          <a:p>
            <a:fld id="{F4905EED-8DAF-1C4A-8EDD-AB1BC6F964AF}" type="slidenum">
              <a:rPr lang="nl-NL" smtClean="0"/>
              <a:t>‹nr.›</a:t>
            </a:fld>
            <a:endParaRPr lang="nl-NL"/>
          </a:p>
        </p:txBody>
      </p:sp>
    </p:spTree>
    <p:extLst>
      <p:ext uri="{BB962C8B-B14F-4D97-AF65-F5344CB8AC3E}">
        <p14:creationId xmlns:p14="http://schemas.microsoft.com/office/powerpoint/2010/main" val="1739088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78728-A67B-50D2-93B0-836F13398C4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2C65C86-A825-6A1B-A518-4EDC6A5F98A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2B1048-26E8-7533-A8ED-E962F7C127AC}"/>
              </a:ext>
            </a:extLst>
          </p:cNvPr>
          <p:cNvSpPr>
            <a:spLocks noGrp="1"/>
          </p:cNvSpPr>
          <p:nvPr>
            <p:ph type="dt" sz="half" idx="10"/>
          </p:nvPr>
        </p:nvSpPr>
        <p:spPr/>
        <p:txBody>
          <a:bodyPr/>
          <a:lstStyle/>
          <a:p>
            <a:fld id="{F95D1EA1-7E9D-114A-AA5E-0AC91C5059FC}" type="datetimeFigureOut">
              <a:rPr lang="nl-NL" smtClean="0"/>
              <a:t>17-9-2025</a:t>
            </a:fld>
            <a:endParaRPr lang="nl-NL"/>
          </a:p>
        </p:txBody>
      </p:sp>
      <p:sp>
        <p:nvSpPr>
          <p:cNvPr id="5" name="Tijdelijke aanduiding voor voettekst 4">
            <a:extLst>
              <a:ext uri="{FF2B5EF4-FFF2-40B4-BE49-F238E27FC236}">
                <a16:creationId xmlns:a16="http://schemas.microsoft.com/office/drawing/2014/main" id="{FD2E91E7-2A56-9D89-41F4-DF705D3CB3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39ED59-2205-7E65-A35E-1FE8958F1BEE}"/>
              </a:ext>
            </a:extLst>
          </p:cNvPr>
          <p:cNvSpPr>
            <a:spLocks noGrp="1"/>
          </p:cNvSpPr>
          <p:nvPr>
            <p:ph type="sldNum" sz="quarter" idx="12"/>
          </p:nvPr>
        </p:nvSpPr>
        <p:spPr/>
        <p:txBody>
          <a:bodyPr/>
          <a:lstStyle/>
          <a:p>
            <a:fld id="{F4905EED-8DAF-1C4A-8EDD-AB1BC6F964AF}" type="slidenum">
              <a:rPr lang="nl-NL" smtClean="0"/>
              <a:t>‹nr.›</a:t>
            </a:fld>
            <a:endParaRPr lang="nl-NL"/>
          </a:p>
        </p:txBody>
      </p:sp>
    </p:spTree>
    <p:extLst>
      <p:ext uri="{BB962C8B-B14F-4D97-AF65-F5344CB8AC3E}">
        <p14:creationId xmlns:p14="http://schemas.microsoft.com/office/powerpoint/2010/main" val="2723976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05ADFB-C119-577B-0489-BA12838861B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1D3B072-B745-7B17-4525-2F162C8B606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142591-4BEF-2D76-44BE-ABAEC36D53B0}"/>
              </a:ext>
            </a:extLst>
          </p:cNvPr>
          <p:cNvSpPr>
            <a:spLocks noGrp="1"/>
          </p:cNvSpPr>
          <p:nvPr>
            <p:ph type="dt" sz="half" idx="10"/>
          </p:nvPr>
        </p:nvSpPr>
        <p:spPr/>
        <p:txBody>
          <a:bodyPr/>
          <a:lstStyle/>
          <a:p>
            <a:fld id="{F95D1EA1-7E9D-114A-AA5E-0AC91C5059FC}" type="datetimeFigureOut">
              <a:rPr lang="nl-NL" smtClean="0"/>
              <a:t>17-9-2025</a:t>
            </a:fld>
            <a:endParaRPr lang="nl-NL"/>
          </a:p>
        </p:txBody>
      </p:sp>
      <p:sp>
        <p:nvSpPr>
          <p:cNvPr id="5" name="Tijdelijke aanduiding voor voettekst 4">
            <a:extLst>
              <a:ext uri="{FF2B5EF4-FFF2-40B4-BE49-F238E27FC236}">
                <a16:creationId xmlns:a16="http://schemas.microsoft.com/office/drawing/2014/main" id="{4A28B3B8-37EC-E2CE-04EF-F8823F7151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A56174-0ADE-1673-1270-C8A6CF297F9A}"/>
              </a:ext>
            </a:extLst>
          </p:cNvPr>
          <p:cNvSpPr>
            <a:spLocks noGrp="1"/>
          </p:cNvSpPr>
          <p:nvPr>
            <p:ph type="sldNum" sz="quarter" idx="12"/>
          </p:nvPr>
        </p:nvSpPr>
        <p:spPr/>
        <p:txBody>
          <a:bodyPr/>
          <a:lstStyle/>
          <a:p>
            <a:fld id="{F4905EED-8DAF-1C4A-8EDD-AB1BC6F964AF}" type="slidenum">
              <a:rPr lang="nl-NL" smtClean="0"/>
              <a:t>‹nr.›</a:t>
            </a:fld>
            <a:endParaRPr lang="nl-NL"/>
          </a:p>
        </p:txBody>
      </p:sp>
    </p:spTree>
    <p:extLst>
      <p:ext uri="{BB962C8B-B14F-4D97-AF65-F5344CB8AC3E}">
        <p14:creationId xmlns:p14="http://schemas.microsoft.com/office/powerpoint/2010/main" val="2360897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3538A0-5946-DF44-8DE7-221E6B423997}"/>
              </a:ext>
            </a:extLst>
          </p:cNvPr>
          <p:cNvSpPr/>
          <p:nvPr userDrawn="1"/>
        </p:nvSpPr>
        <p:spPr>
          <a:xfrm>
            <a:off x="0" y="0"/>
            <a:ext cx="12192000" cy="689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Picture Placeholder 17">
            <a:extLst>
              <a:ext uri="{FF2B5EF4-FFF2-40B4-BE49-F238E27FC236}">
                <a16:creationId xmlns:a16="http://schemas.microsoft.com/office/drawing/2014/main" id="{58F33325-288E-8443-94EA-6D7B24DD60C5}"/>
              </a:ext>
            </a:extLst>
          </p:cNvPr>
          <p:cNvSpPr>
            <a:spLocks noGrp="1"/>
          </p:cNvSpPr>
          <p:nvPr>
            <p:ph type="pic" sz="quarter" idx="12"/>
          </p:nvPr>
        </p:nvSpPr>
        <p:spPr>
          <a:xfrm>
            <a:off x="5195116" y="361517"/>
            <a:ext cx="6629302" cy="5694608"/>
          </a:xfrm>
          <a:custGeom>
            <a:avLst/>
            <a:gdLst>
              <a:gd name="connsiteX0" fmla="*/ 0 w 6629302"/>
              <a:gd name="connsiteY0" fmla="*/ 0 h 5694608"/>
              <a:gd name="connsiteX1" fmla="*/ 6629302 w 6629302"/>
              <a:gd name="connsiteY1" fmla="*/ 0 h 5694608"/>
              <a:gd name="connsiteX2" fmla="*/ 6629302 w 6629302"/>
              <a:gd name="connsiteY2" fmla="*/ 4974608 h 5694608"/>
              <a:gd name="connsiteX3" fmla="*/ 5909302 w 6629302"/>
              <a:gd name="connsiteY3" fmla="*/ 5694608 h 5694608"/>
              <a:gd name="connsiteX4" fmla="*/ 0 w 6629302"/>
              <a:gd name="connsiteY4" fmla="*/ 5694608 h 569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302" h="5694608">
                <a:moveTo>
                  <a:pt x="0" y="0"/>
                </a:moveTo>
                <a:lnTo>
                  <a:pt x="6629302" y="0"/>
                </a:lnTo>
                <a:lnTo>
                  <a:pt x="6629302" y="4974608"/>
                </a:lnTo>
                <a:lnTo>
                  <a:pt x="5909302" y="5694608"/>
                </a:lnTo>
                <a:lnTo>
                  <a:pt x="0" y="5694608"/>
                </a:lnTo>
                <a:close/>
              </a:path>
            </a:pathLst>
          </a:custGeom>
          <a:solidFill>
            <a:schemeClr val="accent3"/>
          </a:solidFill>
          <a:ln>
            <a:noFill/>
          </a:ln>
        </p:spPr>
        <p:txBody>
          <a:bodyPr wrap="square">
            <a:noAutofit/>
          </a:bodyPr>
          <a:lstStyle>
            <a:lvl1pPr>
              <a:defRPr>
                <a:solidFill>
                  <a:srgbClr val="FCD78F"/>
                </a:solidFill>
              </a:defRPr>
            </a:lvl1pPr>
          </a:lstStyle>
          <a:p>
            <a:endParaRPr lang="en-NL"/>
          </a:p>
        </p:txBody>
      </p:sp>
      <p:sp>
        <p:nvSpPr>
          <p:cNvPr id="13" name="Rectangle 12">
            <a:extLst>
              <a:ext uri="{FF2B5EF4-FFF2-40B4-BE49-F238E27FC236}">
                <a16:creationId xmlns:a16="http://schemas.microsoft.com/office/drawing/2014/main" id="{B3073494-A0B1-8C47-9F3B-EC410821B2EB}"/>
              </a:ext>
            </a:extLst>
          </p:cNvPr>
          <p:cNvSpPr/>
          <p:nvPr userDrawn="1"/>
        </p:nvSpPr>
        <p:spPr>
          <a:xfrm>
            <a:off x="358330" y="357745"/>
            <a:ext cx="4840445" cy="5698262"/>
          </a:xfrm>
          <a:prstGeom prst="rect">
            <a:avLst/>
          </a:prstGeom>
          <a:solidFill>
            <a:srgbClr val="286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AAFF526A-BF7C-C848-934E-660C9579E090}"/>
              </a:ext>
            </a:extLst>
          </p:cNvPr>
          <p:cNvSpPr>
            <a:spLocks noGrp="1"/>
          </p:cNvSpPr>
          <p:nvPr>
            <p:ph type="ctrTitle"/>
          </p:nvPr>
        </p:nvSpPr>
        <p:spPr>
          <a:xfrm>
            <a:off x="737051" y="722362"/>
            <a:ext cx="4081804" cy="1809082"/>
          </a:xfrm>
        </p:spPr>
        <p:txBody>
          <a:bodyPr anchor="b">
            <a:noAutofit/>
          </a:bodyPr>
          <a:lstStyle>
            <a:lvl1pPr algn="l">
              <a:defRPr sz="3400">
                <a:solidFill>
                  <a:schemeClr val="bg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FE5604D5-ABF8-8544-A119-F50A903DFEA7}"/>
              </a:ext>
            </a:extLst>
          </p:cNvPr>
          <p:cNvSpPr>
            <a:spLocks noGrp="1"/>
          </p:cNvSpPr>
          <p:nvPr>
            <p:ph type="subTitle" idx="1" hasCustomPrompt="1"/>
          </p:nvPr>
        </p:nvSpPr>
        <p:spPr>
          <a:xfrm>
            <a:off x="737051" y="3106994"/>
            <a:ext cx="4102982" cy="1103224"/>
          </a:xfrm>
        </p:spPr>
        <p:txBody>
          <a:bodyPr anchor="b">
            <a:normAutofit/>
          </a:bodyPr>
          <a:lstStyle>
            <a:lvl1pPr marL="0" indent="0" algn="l">
              <a:lnSpc>
                <a:spcPts val="1600"/>
              </a:lnSpc>
              <a:buNone/>
              <a:defRPr sz="1600" b="0" i="0">
                <a:solidFill>
                  <a:schemeClr val="bg1"/>
                </a:solidFill>
                <a:latin typeface="Source Sans Pro Light" panose="020B040303040302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6" name="Content Placeholder 37">
            <a:extLst>
              <a:ext uri="{FF2B5EF4-FFF2-40B4-BE49-F238E27FC236}">
                <a16:creationId xmlns:a16="http://schemas.microsoft.com/office/drawing/2014/main" id="{7EC07046-B793-A94E-B183-9C6906FB9055}"/>
              </a:ext>
            </a:extLst>
          </p:cNvPr>
          <p:cNvSpPr>
            <a:spLocks noGrp="1"/>
          </p:cNvSpPr>
          <p:nvPr>
            <p:ph sz="quarter" idx="13"/>
          </p:nvPr>
        </p:nvSpPr>
        <p:spPr>
          <a:xfrm rot="16200000">
            <a:off x="358801"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7" name="Content Placeholder 37">
            <a:extLst>
              <a:ext uri="{FF2B5EF4-FFF2-40B4-BE49-F238E27FC236}">
                <a16:creationId xmlns:a16="http://schemas.microsoft.com/office/drawing/2014/main" id="{4956FC51-075B-9241-9971-6CBC7B3E1C51}"/>
              </a:ext>
            </a:extLst>
          </p:cNvPr>
          <p:cNvSpPr>
            <a:spLocks noGrp="1"/>
          </p:cNvSpPr>
          <p:nvPr>
            <p:ph sz="quarter" idx="14"/>
          </p:nvPr>
        </p:nvSpPr>
        <p:spPr>
          <a:xfrm rot="16200000">
            <a:off x="1971064"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8" name="Content Placeholder 37">
            <a:extLst>
              <a:ext uri="{FF2B5EF4-FFF2-40B4-BE49-F238E27FC236}">
                <a16:creationId xmlns:a16="http://schemas.microsoft.com/office/drawing/2014/main" id="{8B8FCD1A-DFC1-DF4B-B658-C8153D8B6A23}"/>
              </a:ext>
            </a:extLst>
          </p:cNvPr>
          <p:cNvSpPr>
            <a:spLocks noGrp="1"/>
          </p:cNvSpPr>
          <p:nvPr>
            <p:ph sz="quarter" idx="15"/>
          </p:nvPr>
        </p:nvSpPr>
        <p:spPr>
          <a:xfrm rot="16200000">
            <a:off x="3583327"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9" name="Content Placeholder 37">
            <a:extLst>
              <a:ext uri="{FF2B5EF4-FFF2-40B4-BE49-F238E27FC236}">
                <a16:creationId xmlns:a16="http://schemas.microsoft.com/office/drawing/2014/main" id="{4FACDDB1-AA0D-C040-A89D-53152653253A}"/>
              </a:ext>
            </a:extLst>
          </p:cNvPr>
          <p:cNvSpPr>
            <a:spLocks noGrp="1"/>
          </p:cNvSpPr>
          <p:nvPr>
            <p:ph sz="quarter" idx="16" hasCustomPrompt="1"/>
          </p:nvPr>
        </p:nvSpPr>
        <p:spPr>
          <a:xfrm rot="16200000">
            <a:off x="5195590" y="4538398"/>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0" name="Content Placeholder 37">
            <a:extLst>
              <a:ext uri="{FF2B5EF4-FFF2-40B4-BE49-F238E27FC236}">
                <a16:creationId xmlns:a16="http://schemas.microsoft.com/office/drawing/2014/main" id="{69144D03-AD59-AF43-B293-A904048670FB}"/>
              </a:ext>
            </a:extLst>
          </p:cNvPr>
          <p:cNvSpPr>
            <a:spLocks noGrp="1"/>
          </p:cNvSpPr>
          <p:nvPr>
            <p:ph sz="quarter" idx="17" hasCustomPrompt="1"/>
          </p:nvPr>
        </p:nvSpPr>
        <p:spPr>
          <a:xfrm rot="16200000">
            <a:off x="6807853" y="4538398"/>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1" name="Content Placeholder 37">
            <a:extLst>
              <a:ext uri="{FF2B5EF4-FFF2-40B4-BE49-F238E27FC236}">
                <a16:creationId xmlns:a16="http://schemas.microsoft.com/office/drawing/2014/main" id="{21DD8E08-91E9-8A41-A3D2-93880B32E82C}"/>
              </a:ext>
            </a:extLst>
          </p:cNvPr>
          <p:cNvSpPr>
            <a:spLocks noGrp="1"/>
          </p:cNvSpPr>
          <p:nvPr>
            <p:ph sz="quarter" idx="18"/>
          </p:nvPr>
        </p:nvSpPr>
        <p:spPr>
          <a:xfrm rot="16200000">
            <a:off x="8420116"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2" name="Content Placeholder 37">
            <a:extLst>
              <a:ext uri="{FF2B5EF4-FFF2-40B4-BE49-F238E27FC236}">
                <a16:creationId xmlns:a16="http://schemas.microsoft.com/office/drawing/2014/main" id="{AC1B5984-6B08-9549-A4C3-9DEC4FE8B8B4}"/>
              </a:ext>
            </a:extLst>
          </p:cNvPr>
          <p:cNvSpPr>
            <a:spLocks noGrp="1"/>
          </p:cNvSpPr>
          <p:nvPr>
            <p:ph sz="quarter" idx="19"/>
          </p:nvPr>
        </p:nvSpPr>
        <p:spPr>
          <a:xfrm rot="16200000">
            <a:off x="10032379"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3" name="Content Placeholder 37">
            <a:extLst>
              <a:ext uri="{FF2B5EF4-FFF2-40B4-BE49-F238E27FC236}">
                <a16:creationId xmlns:a16="http://schemas.microsoft.com/office/drawing/2014/main" id="{D35131B8-7481-1F4B-8305-6F72641525CD}"/>
              </a:ext>
            </a:extLst>
          </p:cNvPr>
          <p:cNvSpPr>
            <a:spLocks noGrp="1"/>
          </p:cNvSpPr>
          <p:nvPr>
            <p:ph sz="quarter" idx="20"/>
          </p:nvPr>
        </p:nvSpPr>
        <p:spPr>
          <a:xfrm rot="16200000">
            <a:off x="11641464"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pic>
        <p:nvPicPr>
          <p:cNvPr id="21" name="Picture 20" descr="Logo&#10;&#10;Description automatically generated">
            <a:extLst>
              <a:ext uri="{FF2B5EF4-FFF2-40B4-BE49-F238E27FC236}">
                <a16:creationId xmlns:a16="http://schemas.microsoft.com/office/drawing/2014/main" id="{1D15AC8C-92ED-E744-A08F-A2B9928FE1E5}"/>
              </a:ext>
            </a:extLst>
          </p:cNvPr>
          <p:cNvPicPr>
            <a:picLocks noChangeAspect="1"/>
          </p:cNvPicPr>
          <p:nvPr userDrawn="1"/>
        </p:nvPicPr>
        <p:blipFill>
          <a:blip r:embed="rId2"/>
          <a:stretch>
            <a:fillRect/>
          </a:stretch>
        </p:blipFill>
        <p:spPr>
          <a:xfrm>
            <a:off x="10093925" y="6180336"/>
            <a:ext cx="1974697" cy="593840"/>
          </a:xfrm>
          <a:prstGeom prst="rect">
            <a:avLst/>
          </a:prstGeom>
        </p:spPr>
      </p:pic>
      <p:pic>
        <p:nvPicPr>
          <p:cNvPr id="6" name="Picture 5">
            <a:extLst>
              <a:ext uri="{FF2B5EF4-FFF2-40B4-BE49-F238E27FC236}">
                <a16:creationId xmlns:a16="http://schemas.microsoft.com/office/drawing/2014/main" id="{586F8638-1535-8A4B-901C-F6167A200985}"/>
              </a:ext>
            </a:extLst>
          </p:cNvPr>
          <p:cNvPicPr>
            <a:picLocks noChangeAspect="1"/>
          </p:cNvPicPr>
          <p:nvPr userDrawn="1"/>
        </p:nvPicPr>
        <p:blipFill>
          <a:blip r:embed="rId3"/>
          <a:stretch>
            <a:fillRect/>
          </a:stretch>
        </p:blipFill>
        <p:spPr>
          <a:xfrm>
            <a:off x="320620" y="6345964"/>
            <a:ext cx="3262233" cy="264557"/>
          </a:xfrm>
          <a:prstGeom prst="rect">
            <a:avLst/>
          </a:prstGeom>
        </p:spPr>
      </p:pic>
    </p:spTree>
    <p:extLst>
      <p:ext uri="{BB962C8B-B14F-4D97-AF65-F5344CB8AC3E}">
        <p14:creationId xmlns:p14="http://schemas.microsoft.com/office/powerpoint/2010/main" val="2291961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7C2A981-8C70-7040-986F-28AFE11C0172}"/>
              </a:ext>
            </a:extLst>
          </p:cNvPr>
          <p:cNvSpPr>
            <a:spLocks noGrp="1"/>
          </p:cNvSpPr>
          <p:nvPr>
            <p:ph type="pic" sz="quarter" idx="23"/>
          </p:nvPr>
        </p:nvSpPr>
        <p:spPr>
          <a:xfrm>
            <a:off x="355150" y="361517"/>
            <a:ext cx="11469268" cy="5694608"/>
          </a:xfrm>
          <a:custGeom>
            <a:avLst/>
            <a:gdLst>
              <a:gd name="connsiteX0" fmla="*/ 0 w 11469268"/>
              <a:gd name="connsiteY0" fmla="*/ 0 h 5694608"/>
              <a:gd name="connsiteX1" fmla="*/ 11469268 w 11469268"/>
              <a:gd name="connsiteY1" fmla="*/ 0 h 5694608"/>
              <a:gd name="connsiteX2" fmla="*/ 11469268 w 11469268"/>
              <a:gd name="connsiteY2" fmla="*/ 4974608 h 5694608"/>
              <a:gd name="connsiteX3" fmla="*/ 10749268 w 11469268"/>
              <a:gd name="connsiteY3" fmla="*/ 5694608 h 5694608"/>
              <a:gd name="connsiteX4" fmla="*/ 0 w 11469268"/>
              <a:gd name="connsiteY4" fmla="*/ 5694608 h 569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9268" h="5694608">
                <a:moveTo>
                  <a:pt x="0" y="0"/>
                </a:moveTo>
                <a:lnTo>
                  <a:pt x="11469268" y="0"/>
                </a:lnTo>
                <a:lnTo>
                  <a:pt x="11469268" y="4974608"/>
                </a:lnTo>
                <a:lnTo>
                  <a:pt x="10749268" y="5694608"/>
                </a:lnTo>
                <a:lnTo>
                  <a:pt x="0" y="5694608"/>
                </a:lnTo>
                <a:close/>
              </a:path>
            </a:pathLst>
          </a:custGeom>
          <a:solidFill>
            <a:schemeClr val="accent3"/>
          </a:solidFill>
          <a:ln>
            <a:noFill/>
          </a:ln>
        </p:spPr>
        <p:txBody>
          <a:bodyPr wrap="square">
            <a:noAutofit/>
          </a:bodyPr>
          <a:lstStyle>
            <a:lvl1pPr>
              <a:defRPr>
                <a:solidFill>
                  <a:srgbClr val="FCD78F"/>
                </a:solidFill>
              </a:defRPr>
            </a:lvl1pPr>
          </a:lstStyle>
          <a:p>
            <a:endParaRPr lang="en-NL"/>
          </a:p>
        </p:txBody>
      </p:sp>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2" name="Title 1">
            <a:extLst>
              <a:ext uri="{FF2B5EF4-FFF2-40B4-BE49-F238E27FC236}">
                <a16:creationId xmlns:a16="http://schemas.microsoft.com/office/drawing/2014/main" id="{D54EA5DB-B524-E54E-9478-7F3E5ACFEFA0}"/>
              </a:ext>
            </a:extLst>
          </p:cNvPr>
          <p:cNvSpPr>
            <a:spLocks noGrp="1"/>
          </p:cNvSpPr>
          <p:nvPr>
            <p:ph type="title"/>
          </p:nvPr>
        </p:nvSpPr>
        <p:spPr>
          <a:xfrm>
            <a:off x="758912" y="-1391421"/>
            <a:ext cx="10983996" cy="659342"/>
          </a:xfrm>
        </p:spPr>
        <p:txBody>
          <a:bodyPr/>
          <a:lstStyle/>
          <a:p>
            <a:r>
              <a:rPr lang="en-GB" dirty="0"/>
              <a:t>Click to edit Master title style</a:t>
            </a:r>
            <a:endParaRPr lang="en-NL"/>
          </a:p>
        </p:txBody>
      </p:sp>
      <p:sp>
        <p:nvSpPr>
          <p:cNvPr id="49" name="Content Placeholder 37">
            <a:extLst>
              <a:ext uri="{FF2B5EF4-FFF2-40B4-BE49-F238E27FC236}">
                <a16:creationId xmlns:a16="http://schemas.microsoft.com/office/drawing/2014/main" id="{01E738E3-A5E1-E74C-9A56-9485EDD942C3}"/>
              </a:ext>
            </a:extLst>
          </p:cNvPr>
          <p:cNvSpPr>
            <a:spLocks noGrp="1"/>
          </p:cNvSpPr>
          <p:nvPr>
            <p:ph sz="quarter" idx="18" hasCustomPrompt="1"/>
          </p:nvPr>
        </p:nvSpPr>
        <p:spPr>
          <a:xfrm rot="16200000">
            <a:off x="5195590" y="3893631"/>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0" name="Content Placeholder 37">
            <a:extLst>
              <a:ext uri="{FF2B5EF4-FFF2-40B4-BE49-F238E27FC236}">
                <a16:creationId xmlns:a16="http://schemas.microsoft.com/office/drawing/2014/main" id="{0F672CDD-AD5A-4A46-A1A2-EA429F262779}"/>
              </a:ext>
            </a:extLst>
          </p:cNvPr>
          <p:cNvSpPr>
            <a:spLocks noGrp="1"/>
          </p:cNvSpPr>
          <p:nvPr>
            <p:ph sz="quarter" idx="19" hasCustomPrompt="1"/>
          </p:nvPr>
        </p:nvSpPr>
        <p:spPr>
          <a:xfrm rot="16200000">
            <a:off x="6807853" y="3893631"/>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1" name="Content Placeholder 37">
            <a:extLst>
              <a:ext uri="{FF2B5EF4-FFF2-40B4-BE49-F238E27FC236}">
                <a16:creationId xmlns:a16="http://schemas.microsoft.com/office/drawing/2014/main" id="{BC7DDFEF-5DA1-8348-BBE1-91D6245786C8}"/>
              </a:ext>
            </a:extLst>
          </p:cNvPr>
          <p:cNvSpPr>
            <a:spLocks noGrp="1"/>
          </p:cNvSpPr>
          <p:nvPr>
            <p:ph sz="quarter" idx="20"/>
          </p:nvPr>
        </p:nvSpPr>
        <p:spPr>
          <a:xfrm rot="16200000">
            <a:off x="8420116"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2" name="Content Placeholder 37">
            <a:extLst>
              <a:ext uri="{FF2B5EF4-FFF2-40B4-BE49-F238E27FC236}">
                <a16:creationId xmlns:a16="http://schemas.microsoft.com/office/drawing/2014/main" id="{1F3038B6-411E-1E4B-A918-842722E8E1B2}"/>
              </a:ext>
            </a:extLst>
          </p:cNvPr>
          <p:cNvSpPr>
            <a:spLocks noGrp="1"/>
          </p:cNvSpPr>
          <p:nvPr>
            <p:ph sz="quarter" idx="21"/>
          </p:nvPr>
        </p:nvSpPr>
        <p:spPr>
          <a:xfrm rot="16200000">
            <a:off x="10032379"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3" name="Content Placeholder 37">
            <a:extLst>
              <a:ext uri="{FF2B5EF4-FFF2-40B4-BE49-F238E27FC236}">
                <a16:creationId xmlns:a16="http://schemas.microsoft.com/office/drawing/2014/main" id="{135EC526-9BA0-0643-9DF5-B24B46AF850A}"/>
              </a:ext>
            </a:extLst>
          </p:cNvPr>
          <p:cNvSpPr>
            <a:spLocks noGrp="1"/>
          </p:cNvSpPr>
          <p:nvPr>
            <p:ph sz="quarter" idx="22"/>
          </p:nvPr>
        </p:nvSpPr>
        <p:spPr>
          <a:xfrm rot="16200000">
            <a:off x="11641464"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63" name="Text Placeholder 32">
            <a:extLst>
              <a:ext uri="{FF2B5EF4-FFF2-40B4-BE49-F238E27FC236}">
                <a16:creationId xmlns:a16="http://schemas.microsoft.com/office/drawing/2014/main" id="{C1A46E6C-953E-6247-A6F4-B5C92D00A691}"/>
              </a:ext>
            </a:extLst>
          </p:cNvPr>
          <p:cNvSpPr>
            <a:spLocks noGrp="1"/>
          </p:cNvSpPr>
          <p:nvPr>
            <p:ph type="body" sz="quarter" idx="24" hasCustomPrompt="1"/>
          </p:nvPr>
        </p:nvSpPr>
        <p:spPr>
          <a:xfrm flipH="1">
            <a:off x="355150" y="1669648"/>
            <a:ext cx="4840444" cy="3078345"/>
          </a:xfrm>
          <a:custGeom>
            <a:avLst/>
            <a:gdLst>
              <a:gd name="connsiteX0" fmla="*/ 1080000 w 5735781"/>
              <a:gd name="connsiteY0" fmla="*/ 0 h 3600000"/>
              <a:gd name="connsiteX1" fmla="*/ 5735781 w 5735781"/>
              <a:gd name="connsiteY1" fmla="*/ 0 h 3600000"/>
              <a:gd name="connsiteX2" fmla="*/ 5735781 w 5735781"/>
              <a:gd name="connsiteY2" fmla="*/ 3600000 h 3600000"/>
              <a:gd name="connsiteX3" fmla="*/ 0 w 5735781"/>
              <a:gd name="connsiteY3" fmla="*/ 3600000 h 3600000"/>
              <a:gd name="connsiteX4" fmla="*/ 0 w 5735781"/>
              <a:gd name="connsiteY4" fmla="*/ 1080000 h 36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5781" h="3600000">
                <a:moveTo>
                  <a:pt x="1080000" y="0"/>
                </a:moveTo>
                <a:lnTo>
                  <a:pt x="5735781" y="0"/>
                </a:lnTo>
                <a:lnTo>
                  <a:pt x="5735781" y="3600000"/>
                </a:lnTo>
                <a:lnTo>
                  <a:pt x="0" y="3600000"/>
                </a:lnTo>
                <a:lnTo>
                  <a:pt x="0" y="1080000"/>
                </a:lnTo>
                <a:close/>
              </a:path>
            </a:pathLst>
          </a:custGeom>
          <a:solidFill>
            <a:schemeClr val="tx1"/>
          </a:solidFill>
        </p:spPr>
        <p:txBody>
          <a:bodyPr wrap="square" lIns="360000" tIns="360000" rIns="360000" bIns="360000" anchor="t" anchorCtr="0">
            <a:noAutofit/>
          </a:bodyPr>
          <a:lstStyle>
            <a:lvl1pPr marL="228600" indent="-228600" algn="l">
              <a:lnSpc>
                <a:spcPct val="100000"/>
              </a:lnSpc>
              <a:buFontTx/>
              <a:buNone/>
              <a:defRPr sz="3000" b="1" i="0">
                <a:solidFill>
                  <a:schemeClr val="bg1"/>
                </a:solidFill>
                <a:latin typeface="Source Sans Pro" panose="020B0503030403020204" pitchFamily="34" charset="0"/>
              </a:defRPr>
            </a:lvl1pPr>
          </a:lstStyle>
          <a:p>
            <a:pPr lvl="0"/>
            <a:r>
              <a:rPr lang="en-GB" dirty="0"/>
              <a:t>Click to edit text</a:t>
            </a:r>
          </a:p>
        </p:txBody>
      </p:sp>
    </p:spTree>
    <p:extLst>
      <p:ext uri="{BB962C8B-B14F-4D97-AF65-F5344CB8AC3E}">
        <p14:creationId xmlns:p14="http://schemas.microsoft.com/office/powerpoint/2010/main" val="910254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eskt - 1 kol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A5DB-B524-E54E-9478-7F3E5ACFEFA0}"/>
              </a:ext>
            </a:extLst>
          </p:cNvPr>
          <p:cNvSpPr>
            <a:spLocks noGrp="1"/>
          </p:cNvSpPr>
          <p:nvPr>
            <p:ph type="title"/>
          </p:nvPr>
        </p:nvSpPr>
        <p:spPr/>
        <p:txBody>
          <a:bodyPr/>
          <a:lstStyle>
            <a:lvl1pPr>
              <a:defRPr lang="en-GB" sz="3400" b="1" i="0" kern="1200" dirty="0">
                <a:solidFill>
                  <a:srgbClr val="2869D2"/>
                </a:solidFill>
                <a:latin typeface="Source Sans Pro" panose="020B0503030403020204" pitchFamily="34" charset="0"/>
                <a:ea typeface="+mj-ea"/>
                <a:cs typeface="+mj-cs"/>
              </a:defRPr>
            </a:lvl1pPr>
          </a:lstStyle>
          <a:p>
            <a:r>
              <a:rPr lang="en-GB" dirty="0"/>
              <a:t>Click to edit Master title style</a:t>
            </a:r>
            <a:endParaRPr lang="en-NL"/>
          </a:p>
        </p:txBody>
      </p:sp>
      <p:sp>
        <p:nvSpPr>
          <p:cNvPr id="3" name="Content Placeholder 2">
            <a:extLst>
              <a:ext uri="{FF2B5EF4-FFF2-40B4-BE49-F238E27FC236}">
                <a16:creationId xmlns:a16="http://schemas.microsoft.com/office/drawing/2014/main" id="{89E2F8F6-094A-2444-8E75-A56EE619FAF9}"/>
              </a:ext>
            </a:extLst>
          </p:cNvPr>
          <p:cNvSpPr>
            <a:spLocks noGrp="1"/>
          </p:cNvSpPr>
          <p:nvPr>
            <p:ph idx="1"/>
          </p:nvPr>
        </p:nvSpPr>
        <p:spPr/>
        <p:txBody>
          <a:bodyPr/>
          <a:lstStyle>
            <a:lvl5pPr marL="0">
              <a:lnSpc>
                <a:spcPts val="16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Tree>
    <p:extLst>
      <p:ext uri="{BB962C8B-B14F-4D97-AF65-F5344CB8AC3E}">
        <p14:creationId xmlns:p14="http://schemas.microsoft.com/office/powerpoint/2010/main" val="3594681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 2 Kolom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9" name="Content Placeholder 2">
            <a:extLst>
              <a:ext uri="{FF2B5EF4-FFF2-40B4-BE49-F238E27FC236}">
                <a16:creationId xmlns:a16="http://schemas.microsoft.com/office/drawing/2014/main" id="{662924E9-6457-4643-8B94-154EF331429F}"/>
              </a:ext>
            </a:extLst>
          </p:cNvPr>
          <p:cNvSpPr>
            <a:spLocks noGrp="1"/>
          </p:cNvSpPr>
          <p:nvPr>
            <p:ph idx="13"/>
          </p:nvPr>
        </p:nvSpPr>
        <p:spPr>
          <a:xfrm>
            <a:off x="6564396"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8" name="Title Placeholder 1">
            <a:extLst>
              <a:ext uri="{FF2B5EF4-FFF2-40B4-BE49-F238E27FC236}">
                <a16:creationId xmlns:a16="http://schemas.microsoft.com/office/drawing/2014/main" id="{712101B9-86C8-914A-B47B-B9FDCB6C2348}"/>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11" name="Content Placeholder 2">
            <a:extLst>
              <a:ext uri="{FF2B5EF4-FFF2-40B4-BE49-F238E27FC236}">
                <a16:creationId xmlns:a16="http://schemas.microsoft.com/office/drawing/2014/main" id="{ADAFE291-6664-5C4F-8154-4F3B66734759}"/>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3356317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 Grijs k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11" name="Content Placeholder 10">
            <a:extLst>
              <a:ext uri="{FF2B5EF4-FFF2-40B4-BE49-F238E27FC236}">
                <a16:creationId xmlns:a16="http://schemas.microsoft.com/office/drawing/2014/main" id="{62E5A24D-B444-B446-992A-B9F122357417}"/>
              </a:ext>
            </a:extLst>
          </p:cNvPr>
          <p:cNvSpPr>
            <a:spLocks noGrp="1"/>
          </p:cNvSpPr>
          <p:nvPr>
            <p:ph idx="13" hasCustomPrompt="1"/>
          </p:nvPr>
        </p:nvSpPr>
        <p:spPr>
          <a:xfrm>
            <a:off x="6564396" y="1187766"/>
            <a:ext cx="5257800" cy="4834952"/>
          </a:xfrm>
          <a:custGeom>
            <a:avLst/>
            <a:gdLst>
              <a:gd name="connsiteX0" fmla="*/ 0 w 5257800"/>
              <a:gd name="connsiteY0" fmla="*/ 0 h 4834952"/>
              <a:gd name="connsiteX1" fmla="*/ 5257800 w 5257800"/>
              <a:gd name="connsiteY1" fmla="*/ 0 h 4834952"/>
              <a:gd name="connsiteX2" fmla="*/ 5257800 w 5257800"/>
              <a:gd name="connsiteY2" fmla="*/ 4150581 h 4834952"/>
              <a:gd name="connsiteX3" fmla="*/ 4573429 w 5257800"/>
              <a:gd name="connsiteY3" fmla="*/ 4834952 h 4834952"/>
              <a:gd name="connsiteX4" fmla="*/ 0 w 5257800"/>
              <a:gd name="connsiteY4" fmla="*/ 4834952 h 483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4834952">
                <a:moveTo>
                  <a:pt x="0" y="0"/>
                </a:moveTo>
                <a:lnTo>
                  <a:pt x="5257800" y="0"/>
                </a:lnTo>
                <a:lnTo>
                  <a:pt x="5257800" y="4150581"/>
                </a:lnTo>
                <a:lnTo>
                  <a:pt x="4573429" y="4834952"/>
                </a:lnTo>
                <a:lnTo>
                  <a:pt x="0" y="4834952"/>
                </a:lnTo>
                <a:close/>
              </a:path>
            </a:pathLst>
          </a:custGeom>
          <a:solidFill>
            <a:schemeClr val="accent2"/>
          </a:solidFill>
        </p:spPr>
        <p:txBody>
          <a:bodyPr wrap="square" lIns="360000" tIns="216000" rIns="360000" bIns="360000">
            <a:noAutofit/>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8" name="Title Placeholder 1">
            <a:extLst>
              <a:ext uri="{FF2B5EF4-FFF2-40B4-BE49-F238E27FC236}">
                <a16:creationId xmlns:a16="http://schemas.microsoft.com/office/drawing/2014/main" id="{E90A490C-4464-A94D-BFE8-FC9CD6845D33}"/>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9" name="Content Placeholder 2">
            <a:extLst>
              <a:ext uri="{FF2B5EF4-FFF2-40B4-BE49-F238E27FC236}">
                <a16:creationId xmlns:a16="http://schemas.microsoft.com/office/drawing/2014/main" id="{453D0A82-3088-8A43-B3DF-D117928E0D60}"/>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61225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dirty="0" err="1"/>
              <a:t>titel</a:t>
            </a:r>
            <a:r>
              <a:rPr lang="en-GB" dirty="0"/>
              <a:t> </a:t>
            </a:r>
            <a:r>
              <a:rPr lang="en-GB" dirty="0" err="1"/>
              <a:t>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19" name="Picture Placeholder 18">
            <a:extLst>
              <a:ext uri="{FF2B5EF4-FFF2-40B4-BE49-F238E27FC236}">
                <a16:creationId xmlns:a16="http://schemas.microsoft.com/office/drawing/2014/main" id="{1F03367F-8CDC-0E49-8CA9-B78B1F9B9F7C}"/>
              </a:ext>
            </a:extLst>
          </p:cNvPr>
          <p:cNvSpPr>
            <a:spLocks noGrp="1"/>
          </p:cNvSpPr>
          <p:nvPr>
            <p:ph type="pic" sz="quarter" idx="13"/>
          </p:nvPr>
        </p:nvSpPr>
        <p:spPr>
          <a:xfrm>
            <a:off x="6096000" y="1187450"/>
            <a:ext cx="5726196" cy="4835525"/>
          </a:xfrm>
          <a:custGeom>
            <a:avLst/>
            <a:gdLst>
              <a:gd name="connsiteX0" fmla="*/ 0 w 5726196"/>
              <a:gd name="connsiteY0" fmla="*/ 0 h 4835525"/>
              <a:gd name="connsiteX1" fmla="*/ 5726196 w 5726196"/>
              <a:gd name="connsiteY1" fmla="*/ 0 h 4835525"/>
              <a:gd name="connsiteX2" fmla="*/ 5726196 w 5726196"/>
              <a:gd name="connsiteY2" fmla="*/ 4150897 h 4835525"/>
              <a:gd name="connsiteX3" fmla="*/ 5041568 w 5726196"/>
              <a:gd name="connsiteY3" fmla="*/ 4835525 h 4835525"/>
              <a:gd name="connsiteX4" fmla="*/ 0 w 5726196"/>
              <a:gd name="connsiteY4" fmla="*/ 4835525 h 483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96" h="4835525">
                <a:moveTo>
                  <a:pt x="0" y="0"/>
                </a:moveTo>
                <a:lnTo>
                  <a:pt x="5726196" y="0"/>
                </a:lnTo>
                <a:lnTo>
                  <a:pt x="5726196" y="4150897"/>
                </a:lnTo>
                <a:lnTo>
                  <a:pt x="5041568" y="4835525"/>
                </a:lnTo>
                <a:lnTo>
                  <a:pt x="0" y="4835525"/>
                </a:lnTo>
                <a:close/>
              </a:path>
            </a:pathLst>
          </a:custGeom>
        </p:spPr>
        <p:txBody>
          <a:bodyPr wrap="square">
            <a:noAutofit/>
          </a:bodyPr>
          <a:lstStyle>
            <a:lvl1pPr>
              <a:defRPr>
                <a:solidFill>
                  <a:schemeClr val="bg1"/>
                </a:solidFill>
              </a:defRPr>
            </a:lvl1pPr>
          </a:lstStyle>
          <a:p>
            <a:endParaRPr lang="en-US" dirty="0"/>
          </a:p>
        </p:txBody>
      </p:sp>
      <p:sp>
        <p:nvSpPr>
          <p:cNvPr id="13" name="Content Placeholder 37">
            <a:extLst>
              <a:ext uri="{FF2B5EF4-FFF2-40B4-BE49-F238E27FC236}">
                <a16:creationId xmlns:a16="http://schemas.microsoft.com/office/drawing/2014/main" id="{FCAD2759-4E18-D94E-B180-64E70F7FE0EE}"/>
              </a:ext>
            </a:extLst>
          </p:cNvPr>
          <p:cNvSpPr>
            <a:spLocks noGrp="1"/>
          </p:cNvSpPr>
          <p:nvPr>
            <p:ph sz="quarter" idx="17" hasCustomPrompt="1"/>
          </p:nvPr>
        </p:nvSpPr>
        <p:spPr>
          <a:xfrm rot="16200000">
            <a:off x="6096474" y="4546286"/>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14" name="Content Placeholder 37">
            <a:extLst>
              <a:ext uri="{FF2B5EF4-FFF2-40B4-BE49-F238E27FC236}">
                <a16:creationId xmlns:a16="http://schemas.microsoft.com/office/drawing/2014/main" id="{B78C8041-F58B-0043-9471-60DA93F659E2}"/>
              </a:ext>
            </a:extLst>
          </p:cNvPr>
          <p:cNvSpPr>
            <a:spLocks noGrp="1"/>
          </p:cNvSpPr>
          <p:nvPr>
            <p:ph sz="quarter" idx="18"/>
          </p:nvPr>
        </p:nvSpPr>
        <p:spPr>
          <a:xfrm rot="16200000">
            <a:off x="7944803"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5" name="Content Placeholder 37">
            <a:extLst>
              <a:ext uri="{FF2B5EF4-FFF2-40B4-BE49-F238E27FC236}">
                <a16:creationId xmlns:a16="http://schemas.microsoft.com/office/drawing/2014/main" id="{05C9D6D0-526F-F249-A900-834C9531B5FE}"/>
              </a:ext>
            </a:extLst>
          </p:cNvPr>
          <p:cNvSpPr>
            <a:spLocks noGrp="1"/>
          </p:cNvSpPr>
          <p:nvPr>
            <p:ph sz="quarter" idx="19"/>
          </p:nvPr>
        </p:nvSpPr>
        <p:spPr>
          <a:xfrm rot="16200000">
            <a:off x="9793132"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6" name="Content Placeholder 37">
            <a:extLst>
              <a:ext uri="{FF2B5EF4-FFF2-40B4-BE49-F238E27FC236}">
                <a16:creationId xmlns:a16="http://schemas.microsoft.com/office/drawing/2014/main" id="{0A8D2195-690D-9343-BF13-A9353A80202E}"/>
              </a:ext>
            </a:extLst>
          </p:cNvPr>
          <p:cNvSpPr>
            <a:spLocks noGrp="1"/>
          </p:cNvSpPr>
          <p:nvPr>
            <p:ph sz="quarter" idx="20"/>
          </p:nvPr>
        </p:nvSpPr>
        <p:spPr>
          <a:xfrm rot="16200000">
            <a:off x="11641461"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2" name="Title Placeholder 1">
            <a:extLst>
              <a:ext uri="{FF2B5EF4-FFF2-40B4-BE49-F238E27FC236}">
                <a16:creationId xmlns:a16="http://schemas.microsoft.com/office/drawing/2014/main" id="{0F7F8AFA-1CF6-2547-A587-2E7C98AA9D86}"/>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17" name="Content Placeholder 2">
            <a:extLst>
              <a:ext uri="{FF2B5EF4-FFF2-40B4-BE49-F238E27FC236}">
                <a16:creationId xmlns:a16="http://schemas.microsoft.com/office/drawing/2014/main" id="{A09F57B6-AC5C-864D-A98A-54E5148D1665}"/>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3328893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39FEF0-3E6A-EF49-B0D9-6613046D31A3}"/>
              </a:ext>
            </a:extLst>
          </p:cNvPr>
          <p:cNvSpPr>
            <a:spLocks noGrp="1"/>
          </p:cNvSpPr>
          <p:nvPr>
            <p:ph type="ftr" sz="quarter" idx="11"/>
          </p:nvPr>
        </p:nvSpPr>
        <p:spPr/>
        <p:txBody>
          <a:bodyPr/>
          <a:lstStyle/>
          <a:p>
            <a:r>
              <a:rPr lang="en-GB"/>
              <a:t>titel presentatie</a:t>
            </a:r>
            <a:endParaRPr lang="en-NL"/>
          </a:p>
        </p:txBody>
      </p:sp>
      <p:sp>
        <p:nvSpPr>
          <p:cNvPr id="4" name="Slide Number Placeholder 3">
            <a:extLst>
              <a:ext uri="{FF2B5EF4-FFF2-40B4-BE49-F238E27FC236}">
                <a16:creationId xmlns:a16="http://schemas.microsoft.com/office/drawing/2014/main" id="{C566355D-2287-C842-B767-A05ED542D955}"/>
              </a:ext>
            </a:extLst>
          </p:cNvPr>
          <p:cNvSpPr>
            <a:spLocks noGrp="1"/>
          </p:cNvSpPr>
          <p:nvPr>
            <p:ph type="sldNum" sz="quarter" idx="12"/>
          </p:nvPr>
        </p:nvSpPr>
        <p:spPr/>
        <p:txBody>
          <a:bodyPr/>
          <a:lstStyle/>
          <a:p>
            <a:fld id="{1209C146-B8B3-DA45-9A56-3D1F0D88F648}" type="slidenum">
              <a:rPr lang="en-NL" smtClean="0"/>
              <a:t>‹nr.›</a:t>
            </a:fld>
            <a:endParaRPr lang="en-NL"/>
          </a:p>
        </p:txBody>
      </p:sp>
    </p:spTree>
    <p:extLst>
      <p:ext uri="{BB962C8B-B14F-4D97-AF65-F5344CB8AC3E}">
        <p14:creationId xmlns:p14="http://schemas.microsoft.com/office/powerpoint/2010/main" val="408855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9/17/2025</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05141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3538A0-5946-DF44-8DE7-221E6B423997}"/>
              </a:ext>
            </a:extLst>
          </p:cNvPr>
          <p:cNvSpPr/>
          <p:nvPr userDrawn="1"/>
        </p:nvSpPr>
        <p:spPr>
          <a:xfrm>
            <a:off x="10519" y="0"/>
            <a:ext cx="12192000" cy="689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Freeform 16">
            <a:extLst>
              <a:ext uri="{FF2B5EF4-FFF2-40B4-BE49-F238E27FC236}">
                <a16:creationId xmlns:a16="http://schemas.microsoft.com/office/drawing/2014/main" id="{9FF1F094-7A7F-1741-BAD7-B650EADAA5A6}"/>
              </a:ext>
            </a:extLst>
          </p:cNvPr>
          <p:cNvSpPr/>
          <p:nvPr userDrawn="1"/>
        </p:nvSpPr>
        <p:spPr>
          <a:xfrm>
            <a:off x="6106522" y="357863"/>
            <a:ext cx="5737673" cy="5698262"/>
          </a:xfrm>
          <a:custGeom>
            <a:avLst/>
            <a:gdLst>
              <a:gd name="connsiteX0" fmla="*/ 0 w 5737673"/>
              <a:gd name="connsiteY0" fmla="*/ 0 h 5698262"/>
              <a:gd name="connsiteX1" fmla="*/ 5737673 w 5737673"/>
              <a:gd name="connsiteY1" fmla="*/ 0 h 5698262"/>
              <a:gd name="connsiteX2" fmla="*/ 5737673 w 5737673"/>
              <a:gd name="connsiteY2" fmla="*/ 4978262 h 5698262"/>
              <a:gd name="connsiteX3" fmla="*/ 5017673 w 5737673"/>
              <a:gd name="connsiteY3" fmla="*/ 5698262 h 5698262"/>
              <a:gd name="connsiteX4" fmla="*/ 0 w 5737673"/>
              <a:gd name="connsiteY4" fmla="*/ 5698262 h 569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673" h="5698262">
                <a:moveTo>
                  <a:pt x="0" y="0"/>
                </a:moveTo>
                <a:lnTo>
                  <a:pt x="5737673" y="0"/>
                </a:lnTo>
                <a:lnTo>
                  <a:pt x="5737673" y="4978262"/>
                </a:lnTo>
                <a:lnTo>
                  <a:pt x="5017673" y="5698262"/>
                </a:lnTo>
                <a:lnTo>
                  <a:pt x="0" y="5698262"/>
                </a:lnTo>
                <a:close/>
              </a:path>
            </a:pathLst>
          </a:custGeom>
          <a:solidFill>
            <a:srgbClr val="2869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 name="Title 1">
            <a:extLst>
              <a:ext uri="{FF2B5EF4-FFF2-40B4-BE49-F238E27FC236}">
                <a16:creationId xmlns:a16="http://schemas.microsoft.com/office/drawing/2014/main" id="{AAFF526A-BF7C-C848-934E-660C9579E090}"/>
              </a:ext>
            </a:extLst>
          </p:cNvPr>
          <p:cNvSpPr>
            <a:spLocks noGrp="1"/>
          </p:cNvSpPr>
          <p:nvPr>
            <p:ph type="ctrTitle"/>
          </p:nvPr>
        </p:nvSpPr>
        <p:spPr>
          <a:xfrm>
            <a:off x="6427493" y="689906"/>
            <a:ext cx="4081804" cy="1235075"/>
          </a:xfrm>
        </p:spPr>
        <p:txBody>
          <a:bodyPr lIns="0" rIns="0" bIns="0" anchor="t">
            <a:noAutofit/>
          </a:bodyPr>
          <a:lstStyle>
            <a:lvl1pPr algn="l">
              <a:defRPr sz="3600">
                <a:solidFill>
                  <a:schemeClr val="bg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FE5604D5-ABF8-8544-A119-F50A903DFEA7}"/>
              </a:ext>
            </a:extLst>
          </p:cNvPr>
          <p:cNvSpPr>
            <a:spLocks noGrp="1"/>
          </p:cNvSpPr>
          <p:nvPr>
            <p:ph type="subTitle" idx="1"/>
          </p:nvPr>
        </p:nvSpPr>
        <p:spPr>
          <a:xfrm>
            <a:off x="6427493" y="2220567"/>
            <a:ext cx="4102982" cy="700949"/>
          </a:xfrm>
        </p:spPr>
        <p:txBody>
          <a:bodyPr lIns="0" rIns="0" bIns="0">
            <a:normAutofit/>
          </a:bodyPr>
          <a:lstStyle>
            <a:lvl1pPr marL="0" indent="0" algn="l">
              <a:lnSpc>
                <a:spcPts val="1600"/>
              </a:lnSpc>
              <a:buNone/>
              <a:defRPr sz="1600" b="0" i="0">
                <a:solidFill>
                  <a:schemeClr val="bg1"/>
                </a:solidFill>
                <a:latin typeface="Source Sans Pro Light" panose="020B040303040302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6" name="Content Placeholder 37">
            <a:extLst>
              <a:ext uri="{FF2B5EF4-FFF2-40B4-BE49-F238E27FC236}">
                <a16:creationId xmlns:a16="http://schemas.microsoft.com/office/drawing/2014/main" id="{7EC07046-B793-A94E-B183-9C6906FB9055}"/>
              </a:ext>
            </a:extLst>
          </p:cNvPr>
          <p:cNvSpPr>
            <a:spLocks noGrp="1"/>
          </p:cNvSpPr>
          <p:nvPr>
            <p:ph sz="quarter" idx="13"/>
          </p:nvPr>
        </p:nvSpPr>
        <p:spPr>
          <a:xfrm rot="16200000">
            <a:off x="6106993"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7" name="Content Placeholder 37">
            <a:extLst>
              <a:ext uri="{FF2B5EF4-FFF2-40B4-BE49-F238E27FC236}">
                <a16:creationId xmlns:a16="http://schemas.microsoft.com/office/drawing/2014/main" id="{4956FC51-075B-9241-9971-6CBC7B3E1C51}"/>
              </a:ext>
            </a:extLst>
          </p:cNvPr>
          <p:cNvSpPr>
            <a:spLocks noGrp="1"/>
          </p:cNvSpPr>
          <p:nvPr>
            <p:ph sz="quarter" idx="14"/>
          </p:nvPr>
        </p:nvSpPr>
        <p:spPr>
          <a:xfrm rot="16200000">
            <a:off x="7959227" y="4555303"/>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8" name="Content Placeholder 37">
            <a:extLst>
              <a:ext uri="{FF2B5EF4-FFF2-40B4-BE49-F238E27FC236}">
                <a16:creationId xmlns:a16="http://schemas.microsoft.com/office/drawing/2014/main" id="{8B8FCD1A-DFC1-DF4B-B658-C8153D8B6A23}"/>
              </a:ext>
            </a:extLst>
          </p:cNvPr>
          <p:cNvSpPr>
            <a:spLocks noGrp="1"/>
          </p:cNvSpPr>
          <p:nvPr>
            <p:ph sz="quarter" idx="15"/>
          </p:nvPr>
        </p:nvSpPr>
        <p:spPr>
          <a:xfrm rot="16200000">
            <a:off x="9811461"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9" name="Content Placeholder 37">
            <a:extLst>
              <a:ext uri="{FF2B5EF4-FFF2-40B4-BE49-F238E27FC236}">
                <a16:creationId xmlns:a16="http://schemas.microsoft.com/office/drawing/2014/main" id="{4FACDDB1-AA0D-C040-A89D-53152653253A}"/>
              </a:ext>
            </a:extLst>
          </p:cNvPr>
          <p:cNvSpPr>
            <a:spLocks noGrp="1"/>
          </p:cNvSpPr>
          <p:nvPr>
            <p:ph sz="quarter" idx="16" hasCustomPrompt="1"/>
          </p:nvPr>
        </p:nvSpPr>
        <p:spPr>
          <a:xfrm rot="16200000">
            <a:off x="11663695" y="4546286"/>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4" name="Tekstvak 3">
            <a:extLst>
              <a:ext uri="{FF2B5EF4-FFF2-40B4-BE49-F238E27FC236}">
                <a16:creationId xmlns:a16="http://schemas.microsoft.com/office/drawing/2014/main" id="{6689BF0F-91B3-844D-BCAB-8BE715A8D827}"/>
              </a:ext>
            </a:extLst>
          </p:cNvPr>
          <p:cNvSpPr txBox="1"/>
          <p:nvPr userDrawn="1"/>
        </p:nvSpPr>
        <p:spPr>
          <a:xfrm>
            <a:off x="6427493" y="5068230"/>
            <a:ext cx="3260228" cy="276999"/>
          </a:xfrm>
          <a:prstGeom prst="rect">
            <a:avLst/>
          </a:prstGeom>
          <a:noFill/>
        </p:spPr>
        <p:txBody>
          <a:bodyPr wrap="square" lIns="0" tIns="0" rIns="0" bIns="0" rtlCol="0">
            <a:spAutoFit/>
          </a:bodyPr>
          <a:lstStyle/>
          <a:p>
            <a:r>
              <a:rPr lang="nl-NL" sz="1800" b="1" i="0" dirty="0" err="1">
                <a:solidFill>
                  <a:schemeClr val="bg1"/>
                </a:solidFill>
                <a:latin typeface="Source Sans Pro Semibold" panose="020B0503030403020204" pitchFamily="34" charset="0"/>
              </a:rPr>
              <a:t>www.utrechtzorg.net</a:t>
            </a:r>
            <a:endParaRPr lang="nl-NL" sz="1800" b="1" i="0" dirty="0">
              <a:solidFill>
                <a:schemeClr val="bg1"/>
              </a:solidFill>
              <a:latin typeface="Source Sans Pro Semibold" panose="020B0503030403020204" pitchFamily="34" charset="0"/>
            </a:endParaRPr>
          </a:p>
        </p:txBody>
      </p:sp>
      <p:pic>
        <p:nvPicPr>
          <p:cNvPr id="22" name="Picture 5">
            <a:extLst>
              <a:ext uri="{FF2B5EF4-FFF2-40B4-BE49-F238E27FC236}">
                <a16:creationId xmlns:a16="http://schemas.microsoft.com/office/drawing/2014/main" id="{C3B6F4FD-72A5-5244-97A4-7E9BEF68716B}"/>
              </a:ext>
            </a:extLst>
          </p:cNvPr>
          <p:cNvPicPr>
            <a:picLocks noChangeAspect="1"/>
          </p:cNvPicPr>
          <p:nvPr userDrawn="1"/>
        </p:nvPicPr>
        <p:blipFill>
          <a:blip r:embed="rId2"/>
          <a:stretch>
            <a:fillRect/>
          </a:stretch>
        </p:blipFill>
        <p:spPr>
          <a:xfrm>
            <a:off x="320620" y="6345964"/>
            <a:ext cx="3262233" cy="264557"/>
          </a:xfrm>
          <a:prstGeom prst="rect">
            <a:avLst/>
          </a:prstGeom>
        </p:spPr>
      </p:pic>
      <p:sp>
        <p:nvSpPr>
          <p:cNvPr id="13" name="Content Placeholder 2">
            <a:extLst>
              <a:ext uri="{FF2B5EF4-FFF2-40B4-BE49-F238E27FC236}">
                <a16:creationId xmlns:a16="http://schemas.microsoft.com/office/drawing/2014/main" id="{A5925C90-AE71-6A42-B7BE-6E8AC24EE0C3}"/>
              </a:ext>
            </a:extLst>
          </p:cNvPr>
          <p:cNvSpPr>
            <a:spLocks noGrp="1"/>
          </p:cNvSpPr>
          <p:nvPr>
            <p:ph idx="17"/>
          </p:nvPr>
        </p:nvSpPr>
        <p:spPr>
          <a:xfrm>
            <a:off x="836927" y="689906"/>
            <a:ext cx="5257800" cy="533281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14" name="Right Triangle 13">
            <a:extLst>
              <a:ext uri="{FF2B5EF4-FFF2-40B4-BE49-F238E27FC236}">
                <a16:creationId xmlns:a16="http://schemas.microsoft.com/office/drawing/2014/main" id="{59FB6863-4D4F-BA4B-92F1-055F30A5B19D}"/>
              </a:ext>
            </a:extLst>
          </p:cNvPr>
          <p:cNvSpPr>
            <a:spLocks noChangeAspect="1"/>
          </p:cNvSpPr>
          <p:nvPr userDrawn="1"/>
        </p:nvSpPr>
        <p:spPr>
          <a:xfrm rot="10800000" flipH="1">
            <a:off x="355151" y="360000"/>
            <a:ext cx="360000" cy="360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5" name="Picture 14" descr="Logo&#10;&#10;Description automatically generated">
            <a:extLst>
              <a:ext uri="{FF2B5EF4-FFF2-40B4-BE49-F238E27FC236}">
                <a16:creationId xmlns:a16="http://schemas.microsoft.com/office/drawing/2014/main" id="{32B3FA8B-57C3-844C-A560-04FBEEBCE010}"/>
              </a:ext>
            </a:extLst>
          </p:cNvPr>
          <p:cNvPicPr>
            <a:picLocks noChangeAspect="1"/>
          </p:cNvPicPr>
          <p:nvPr userDrawn="1"/>
        </p:nvPicPr>
        <p:blipFill>
          <a:blip r:embed="rId3"/>
          <a:stretch>
            <a:fillRect/>
          </a:stretch>
        </p:blipFill>
        <p:spPr>
          <a:xfrm>
            <a:off x="10093925" y="6180336"/>
            <a:ext cx="1974697" cy="593840"/>
          </a:xfrm>
          <a:prstGeom prst="rect">
            <a:avLst/>
          </a:prstGeom>
        </p:spPr>
      </p:pic>
    </p:spTree>
    <p:extLst>
      <p:ext uri="{BB962C8B-B14F-4D97-AF65-F5344CB8AC3E}">
        <p14:creationId xmlns:p14="http://schemas.microsoft.com/office/powerpoint/2010/main" val="344234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9/17/2025</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82478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9/17/2025</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1130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9/17/2025</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‹nr.›</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78062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9/17/2025</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89507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9/17/2025</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53698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9/17/2025</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94273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9/17/2025</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‹nr.›</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79531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5D993F-7765-CAF9-A184-2DD073EF9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352F7D-53F4-14A0-F322-DC5E5727D5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26F4D1-EB80-1A73-F5F4-47512B43F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5D1EA1-7E9D-114A-AA5E-0AC91C5059FC}" type="datetimeFigureOut">
              <a:rPr lang="nl-NL" smtClean="0"/>
              <a:t>17-9-2025</a:t>
            </a:fld>
            <a:endParaRPr lang="nl-NL"/>
          </a:p>
        </p:txBody>
      </p:sp>
      <p:sp>
        <p:nvSpPr>
          <p:cNvPr id="5" name="Tijdelijke aanduiding voor voettekst 4">
            <a:extLst>
              <a:ext uri="{FF2B5EF4-FFF2-40B4-BE49-F238E27FC236}">
                <a16:creationId xmlns:a16="http://schemas.microsoft.com/office/drawing/2014/main" id="{A911AEA7-6DD3-F21F-A1AF-D5492DEB4F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A457DD40-0442-BA13-6F25-B8792F0A1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905EED-8DAF-1C4A-8EDD-AB1BC6F964AF}" type="slidenum">
              <a:rPr lang="nl-NL" smtClean="0"/>
              <a:t>‹nr.›</a:t>
            </a:fld>
            <a:endParaRPr lang="nl-NL"/>
          </a:p>
        </p:txBody>
      </p:sp>
    </p:spTree>
    <p:extLst>
      <p:ext uri="{BB962C8B-B14F-4D97-AF65-F5344CB8AC3E}">
        <p14:creationId xmlns:p14="http://schemas.microsoft.com/office/powerpoint/2010/main" val="253554541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5E181-0B8E-5F49-A006-11D9C8E7B2F0}"/>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AEE67C05-14E8-2943-84BF-5E72E85B26AF}"/>
              </a:ext>
            </a:extLst>
          </p:cNvPr>
          <p:cNvSpPr>
            <a:spLocks noGrp="1"/>
          </p:cNvSpPr>
          <p:nvPr>
            <p:ph type="body" idx="1"/>
          </p:nvPr>
        </p:nvSpPr>
        <p:spPr>
          <a:xfrm>
            <a:off x="838200" y="1187766"/>
            <a:ext cx="10983996" cy="4834952"/>
          </a:xfrm>
          <a:prstGeom prst="rect">
            <a:avLst/>
          </a:prstGeom>
        </p:spPr>
        <p:txBody>
          <a:bodyPr vert="horz" lIns="91440" tIns="0" rIns="91440" bIns="90000" rtlCol="0" anchor="t" anchorCtr="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5" name="Footer Placeholder 4">
            <a:extLst>
              <a:ext uri="{FF2B5EF4-FFF2-40B4-BE49-F238E27FC236}">
                <a16:creationId xmlns:a16="http://schemas.microsoft.com/office/drawing/2014/main" id="{BD53C9C9-A30C-9449-95D0-23A8CA4AD4D6}"/>
              </a:ext>
            </a:extLst>
          </p:cNvPr>
          <p:cNvSpPr>
            <a:spLocks noGrp="1"/>
          </p:cNvSpPr>
          <p:nvPr>
            <p:ph type="ftr" sz="quarter" idx="3"/>
          </p:nvPr>
        </p:nvSpPr>
        <p:spPr>
          <a:xfrm>
            <a:off x="2098346" y="6260586"/>
            <a:ext cx="4114800" cy="360000"/>
          </a:xfrm>
          <a:prstGeom prst="rect">
            <a:avLst/>
          </a:prstGeom>
        </p:spPr>
        <p:txBody>
          <a:bodyPr vert="horz" lIns="91440" tIns="45720" rIns="91440" bIns="45720" rtlCol="0" anchor="ctr"/>
          <a:lstStyle>
            <a:lvl1pPr algn="l">
              <a:defRPr sz="900" b="0" i="0">
                <a:solidFill>
                  <a:srgbClr val="2869D2"/>
                </a:solidFill>
                <a:latin typeface="Source Sans Pro" panose="020B0503030403020204" pitchFamily="34" charset="0"/>
              </a:defRPr>
            </a:lvl1pPr>
          </a:lstStyle>
          <a:p>
            <a:r>
              <a:rPr lang="en-GB" dirty="0">
                <a:latin typeface="Source Sans Pro" panose="020B0503030403020204" pitchFamily="34" charset="0"/>
              </a:rPr>
              <a:t>titel presentatie</a:t>
            </a:r>
            <a:endParaRPr lang="en-NL" dirty="0">
              <a:latin typeface="Source Sans Pro" panose="020B0503030403020204" pitchFamily="34" charset="0"/>
            </a:endParaRPr>
          </a:p>
        </p:txBody>
      </p:sp>
      <p:sp>
        <p:nvSpPr>
          <p:cNvPr id="8" name="Right Triangle 7">
            <a:extLst>
              <a:ext uri="{FF2B5EF4-FFF2-40B4-BE49-F238E27FC236}">
                <a16:creationId xmlns:a16="http://schemas.microsoft.com/office/drawing/2014/main" id="{E67E38B2-CFBE-AE4C-95EC-32ECF627899C}"/>
              </a:ext>
            </a:extLst>
          </p:cNvPr>
          <p:cNvSpPr/>
          <p:nvPr userDrawn="1"/>
        </p:nvSpPr>
        <p:spPr>
          <a:xfrm flipH="1">
            <a:off x="11353799" y="6019801"/>
            <a:ext cx="838199" cy="838199"/>
          </a:xfrm>
          <a:prstGeom prst="rtTriangle">
            <a:avLst/>
          </a:prstGeom>
          <a:solidFill>
            <a:srgbClr val="286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6" name="Slide Number Placeholder 5">
            <a:extLst>
              <a:ext uri="{FF2B5EF4-FFF2-40B4-BE49-F238E27FC236}">
                <a16:creationId xmlns:a16="http://schemas.microsoft.com/office/drawing/2014/main" id="{4B3D3F3B-F48C-EF42-BC78-FC93CE6DED3C}"/>
              </a:ext>
            </a:extLst>
          </p:cNvPr>
          <p:cNvSpPr>
            <a:spLocks noGrp="1"/>
          </p:cNvSpPr>
          <p:nvPr>
            <p:ph type="sldNum" sz="quarter" idx="4"/>
          </p:nvPr>
        </p:nvSpPr>
        <p:spPr>
          <a:xfrm>
            <a:off x="11742908" y="6390881"/>
            <a:ext cx="437725" cy="365125"/>
          </a:xfrm>
          <a:prstGeom prst="rect">
            <a:avLst/>
          </a:prstGeom>
        </p:spPr>
        <p:txBody>
          <a:bodyPr vert="horz" lIns="91440" tIns="45720" rIns="91440" bIns="45720" rtlCol="0" anchor="ctr"/>
          <a:lstStyle>
            <a:lvl1pPr algn="ctr">
              <a:defRPr sz="900">
                <a:solidFill>
                  <a:schemeClr val="bg1"/>
                </a:solidFill>
              </a:defRPr>
            </a:lvl1pPr>
          </a:lstStyle>
          <a:p>
            <a:fld id="{1209C146-B8B3-DA45-9A56-3D1F0D88F648}" type="slidenum">
              <a:rPr lang="en-NL" smtClean="0"/>
              <a:pPr/>
              <a:t>‹nr.›</a:t>
            </a:fld>
            <a:endParaRPr lang="en-NL" dirty="0"/>
          </a:p>
        </p:txBody>
      </p:sp>
      <p:sp>
        <p:nvSpPr>
          <p:cNvPr id="10" name="Right Triangle 9">
            <a:extLst>
              <a:ext uri="{FF2B5EF4-FFF2-40B4-BE49-F238E27FC236}">
                <a16:creationId xmlns:a16="http://schemas.microsoft.com/office/drawing/2014/main" id="{940D5E1A-5370-1046-BC5A-5ECD796366EB}"/>
              </a:ext>
            </a:extLst>
          </p:cNvPr>
          <p:cNvSpPr>
            <a:spLocks noChangeAspect="1"/>
          </p:cNvSpPr>
          <p:nvPr userDrawn="1"/>
        </p:nvSpPr>
        <p:spPr>
          <a:xfrm rot="10800000" flipH="1">
            <a:off x="355151" y="360000"/>
            <a:ext cx="360000" cy="360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7" name="Picture 16" descr="Logo&#10;&#10;Description automatically generated">
            <a:extLst>
              <a:ext uri="{FF2B5EF4-FFF2-40B4-BE49-F238E27FC236}">
                <a16:creationId xmlns:a16="http://schemas.microsoft.com/office/drawing/2014/main" id="{135B774C-FFF4-164B-9BAF-588B00911CD6}"/>
              </a:ext>
            </a:extLst>
          </p:cNvPr>
          <p:cNvPicPr>
            <a:picLocks noChangeAspect="1"/>
          </p:cNvPicPr>
          <p:nvPr userDrawn="1"/>
        </p:nvPicPr>
        <p:blipFill>
          <a:blip r:embed="rId10"/>
          <a:stretch>
            <a:fillRect/>
          </a:stretch>
        </p:blipFill>
        <p:spPr>
          <a:xfrm>
            <a:off x="240299" y="6143511"/>
            <a:ext cx="1974697" cy="593840"/>
          </a:xfrm>
          <a:prstGeom prst="rect">
            <a:avLst/>
          </a:prstGeom>
        </p:spPr>
      </p:pic>
    </p:spTree>
    <p:extLst>
      <p:ext uri="{BB962C8B-B14F-4D97-AF65-F5344CB8AC3E}">
        <p14:creationId xmlns:p14="http://schemas.microsoft.com/office/powerpoint/2010/main" val="9861987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hf hdr="0"/>
  <p:txStyles>
    <p:titleStyle>
      <a:lvl1pPr algn="l" defTabSz="914400" rtl="0" eaLnBrk="1" latinLnBrk="0" hangingPunct="1">
        <a:lnSpc>
          <a:spcPct val="90000"/>
        </a:lnSpc>
        <a:spcBef>
          <a:spcPct val="0"/>
        </a:spcBef>
        <a:buNone/>
        <a:defRPr sz="3400" b="1" i="0" kern="1200">
          <a:solidFill>
            <a:srgbClr val="2869D2"/>
          </a:solidFill>
          <a:latin typeface="Source Sans Pro" panose="020B0503030403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400" b="0" i="0" kern="1200">
          <a:solidFill>
            <a:schemeClr val="tx2"/>
          </a:solidFill>
          <a:latin typeface="Source Sans Pro" panose="020B0503030403020204" pitchFamily="34" charset="0"/>
          <a:ea typeface="+mn-ea"/>
          <a:cs typeface="+mn-cs"/>
        </a:defRPr>
      </a:lvl1pPr>
      <a:lvl2pPr marL="0" indent="0" algn="l" defTabSz="914400" rtl="0" eaLnBrk="1" latinLnBrk="0" hangingPunct="1">
        <a:lnSpc>
          <a:spcPct val="150000"/>
        </a:lnSpc>
        <a:spcBef>
          <a:spcPts val="500"/>
        </a:spcBef>
        <a:buFont typeface="Arial" panose="020B0604020202020204" pitchFamily="34" charset="0"/>
        <a:buNone/>
        <a:defRPr sz="1800" b="1" i="0" kern="1200">
          <a:solidFill>
            <a:srgbClr val="2869D2"/>
          </a:solidFill>
          <a:latin typeface="Source Sans Pro" panose="020B0503030403020204" pitchFamily="34" charset="0"/>
          <a:ea typeface="+mn-ea"/>
          <a:cs typeface="+mn-cs"/>
        </a:defRPr>
      </a:lvl2pPr>
      <a:lvl3pPr marL="0" indent="0" algn="l" defTabSz="914400" rtl="0" eaLnBrk="1" latinLnBrk="0" hangingPunct="1">
        <a:lnSpc>
          <a:spcPct val="150000"/>
        </a:lnSpc>
        <a:spcBef>
          <a:spcPts val="500"/>
        </a:spcBef>
        <a:buFont typeface="Arial" panose="020B0604020202020204" pitchFamily="34" charset="0"/>
        <a:buNone/>
        <a:defRPr sz="1500" b="1" i="0" kern="1200">
          <a:solidFill>
            <a:srgbClr val="2869D2"/>
          </a:solidFill>
          <a:latin typeface="Source Sans Pro" panose="020B0503030403020204" pitchFamily="34" charset="0"/>
          <a:ea typeface="+mn-ea"/>
          <a:cs typeface="+mn-cs"/>
        </a:defRPr>
      </a:lvl3pPr>
      <a:lvl4pPr marL="0" indent="0" algn="l" defTabSz="914400" rtl="0" eaLnBrk="1" latinLnBrk="0" hangingPunct="1">
        <a:lnSpc>
          <a:spcPct val="150000"/>
        </a:lnSpc>
        <a:spcBef>
          <a:spcPts val="500"/>
        </a:spcBef>
        <a:buFont typeface="Arial" panose="020B0604020202020204" pitchFamily="34" charset="0"/>
        <a:buNone/>
        <a:defRPr sz="1400" b="1" i="0" kern="1200">
          <a:solidFill>
            <a:schemeClr val="tx2"/>
          </a:solidFill>
          <a:latin typeface="Source Sans Pro Semibold" panose="020B0503030403020204" pitchFamily="34" charset="0"/>
          <a:ea typeface="+mn-ea"/>
          <a:cs typeface="+mn-cs"/>
        </a:defRPr>
      </a:lvl4pPr>
      <a:lvl5pPr marL="0" indent="0" algn="l" defTabSz="914400" rtl="0" eaLnBrk="1" latinLnBrk="0" hangingPunct="1">
        <a:lnSpc>
          <a:spcPts val="1600"/>
        </a:lnSpc>
        <a:spcBef>
          <a:spcPts val="500"/>
        </a:spcBef>
        <a:buFont typeface="Arial" panose="020B0604020202020204" pitchFamily="34" charset="0"/>
        <a:buNone/>
        <a:defRPr sz="1100" b="0" i="0" kern="1200">
          <a:solidFill>
            <a:schemeClr val="tx2"/>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hyperlink" Target="https://www.youtube.com/watch?v=Vuy3lXvuIO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FE0EE2-DB1B-E3FB-0B0C-E8DD2C5EE39B}"/>
              </a:ext>
            </a:extLst>
          </p:cNvPr>
          <p:cNvSpPr>
            <a:spLocks noGrp="1"/>
          </p:cNvSpPr>
          <p:nvPr>
            <p:ph type="ctrTitle"/>
          </p:nvPr>
        </p:nvSpPr>
        <p:spPr>
          <a:xfrm>
            <a:off x="1111956" y="1735115"/>
            <a:ext cx="3983505" cy="1912561"/>
          </a:xfrm>
        </p:spPr>
        <p:txBody>
          <a:bodyPr anchor="ctr">
            <a:normAutofit/>
          </a:bodyPr>
          <a:lstStyle/>
          <a:p>
            <a:r>
              <a:rPr lang="nl-NL" sz="5400" dirty="0"/>
              <a:t>Welkom</a:t>
            </a:r>
            <a:r>
              <a:rPr lang="nl-NL" dirty="0"/>
              <a:t> </a:t>
            </a:r>
          </a:p>
        </p:txBody>
      </p:sp>
      <p:sp>
        <p:nvSpPr>
          <p:cNvPr id="3" name="Ondertitel 2">
            <a:extLst>
              <a:ext uri="{FF2B5EF4-FFF2-40B4-BE49-F238E27FC236}">
                <a16:creationId xmlns:a16="http://schemas.microsoft.com/office/drawing/2014/main" id="{78E6AB30-036D-7B3E-C80B-EA489F4D1883}"/>
              </a:ext>
            </a:extLst>
          </p:cNvPr>
          <p:cNvSpPr>
            <a:spLocks noGrp="1"/>
          </p:cNvSpPr>
          <p:nvPr>
            <p:ph type="subTitle" idx="1"/>
          </p:nvPr>
        </p:nvSpPr>
        <p:spPr>
          <a:xfrm>
            <a:off x="1391726" y="3342528"/>
            <a:ext cx="3537125" cy="1757184"/>
          </a:xfrm>
        </p:spPr>
        <p:txBody>
          <a:bodyPr>
            <a:normAutofit lnSpcReduction="10000"/>
          </a:bodyPr>
          <a:lstStyle/>
          <a:p>
            <a:pPr algn="ctr"/>
            <a:r>
              <a:rPr lang="nl-NL" dirty="0"/>
              <a:t>Lerend Netwerk </a:t>
            </a:r>
          </a:p>
          <a:p>
            <a:pPr algn="ctr"/>
            <a:r>
              <a:rPr lang="nl-NL" dirty="0"/>
              <a:t>Bekwaam is inzetbaar</a:t>
            </a:r>
          </a:p>
          <a:p>
            <a:pPr algn="ctr"/>
            <a:r>
              <a:rPr lang="nl-NL" dirty="0"/>
              <a:t>Woensdag 10 september 2025 </a:t>
            </a:r>
          </a:p>
        </p:txBody>
      </p:sp>
      <p:sp>
        <p:nvSpPr>
          <p:cNvPr id="1039" name="Freeform: Shape 103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5170DE47-B253-9DB6-3FFF-C9A1F9946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6037" y="2634191"/>
            <a:ext cx="5271468" cy="159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7178697-EF1D-77B1-03E0-6CFEAF315BC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399011"/>
            <a:ext cx="12192000" cy="7257011"/>
          </a:xfrm>
          <a:prstGeom prst="rect">
            <a:avLst/>
          </a:prstGeom>
        </p:spPr>
      </p:pic>
      <p:sp>
        <p:nvSpPr>
          <p:cNvPr id="4" name="Titel 1">
            <a:extLst>
              <a:ext uri="{FF2B5EF4-FFF2-40B4-BE49-F238E27FC236}">
                <a16:creationId xmlns:a16="http://schemas.microsoft.com/office/drawing/2014/main" id="{F507FC37-78F1-7A1E-346D-1CD316811520}"/>
              </a:ext>
            </a:extLst>
          </p:cNvPr>
          <p:cNvSpPr txBox="1">
            <a:spLocks noGrp="1" noRot="1" noMove="1" noResize="1" noEditPoints="1" noAdjustHandles="1" noChangeArrowheads="1" noChangeShapeType="1"/>
          </p:cNvSpPr>
          <p:nvPr/>
        </p:nvSpPr>
        <p:spPr>
          <a:xfrm>
            <a:off x="533400" y="590550"/>
            <a:ext cx="5562600" cy="379095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1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Bij ons kan je groeien</a:t>
            </a:r>
          </a:p>
        </p:txBody>
      </p:sp>
      <p:pic>
        <p:nvPicPr>
          <p:cNvPr id="14" name="Afbeelding 13">
            <a:extLst>
              <a:ext uri="{FF2B5EF4-FFF2-40B4-BE49-F238E27FC236}">
                <a16:creationId xmlns:a16="http://schemas.microsoft.com/office/drawing/2014/main" id="{4CF79CFB-B928-0B21-A8F4-D15CD0E5627C}"/>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a:ext>
            </a:extLst>
          </a:blip>
          <a:srcRect/>
          <a:stretch/>
        </p:blipFill>
        <p:spPr>
          <a:xfrm>
            <a:off x="0" y="4381500"/>
            <a:ext cx="12192000" cy="2476500"/>
          </a:xfrm>
          <a:prstGeom prst="rect">
            <a:avLst/>
          </a:prstGeom>
        </p:spPr>
      </p:pic>
      <p:pic>
        <p:nvPicPr>
          <p:cNvPr id="8" name="Afbeelding 7" descr="Afbeelding met Lettertype, Graphics, logo, grafische vormgeving&#10;&#10;Automatisch gegenereerde beschrijving">
            <a:extLst>
              <a:ext uri="{FF2B5EF4-FFF2-40B4-BE49-F238E27FC236}">
                <a16:creationId xmlns:a16="http://schemas.microsoft.com/office/drawing/2014/main" id="{7063283D-384F-3CE9-3769-502AB213929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a:ext>
            </a:extLst>
          </a:blip>
          <a:stretch>
            <a:fillRect/>
          </a:stretch>
        </p:blipFill>
        <p:spPr>
          <a:xfrm>
            <a:off x="9333276" y="5740953"/>
            <a:ext cx="2434308" cy="882095"/>
          </a:xfrm>
          <a:prstGeom prst="rect">
            <a:avLst/>
          </a:prstGeom>
        </p:spPr>
      </p:pic>
    </p:spTree>
    <p:extLst>
      <p:ext uri="{BB962C8B-B14F-4D97-AF65-F5344CB8AC3E}">
        <p14:creationId xmlns:p14="http://schemas.microsoft.com/office/powerpoint/2010/main" val="138124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AC49DC2-A11F-FE41-A102-29C6F8C318C4}"/>
              </a:ext>
            </a:extLst>
          </p:cNvPr>
          <p:cNvSpPr>
            <a:spLocks noGrp="1"/>
          </p:cNvSpPr>
          <p:nvPr>
            <p:ph type="ctrTitle"/>
          </p:nvPr>
        </p:nvSpPr>
        <p:spPr>
          <a:xfrm>
            <a:off x="737051" y="2008267"/>
            <a:ext cx="4458066" cy="1809082"/>
          </a:xfrm>
        </p:spPr>
        <p:txBody>
          <a:bodyPr/>
          <a:lstStyle/>
          <a:p>
            <a:r>
              <a:rPr lang="en-US" dirty="0" err="1"/>
              <a:t>Uitkomst</a:t>
            </a:r>
            <a:r>
              <a:rPr lang="en-US" dirty="0"/>
              <a:t> </a:t>
            </a:r>
            <a:r>
              <a:rPr lang="en-US" dirty="0" err="1"/>
              <a:t>enquete</a:t>
            </a:r>
            <a:r>
              <a:rPr lang="en-US" dirty="0"/>
              <a:t> </a:t>
            </a:r>
            <a:br>
              <a:rPr lang="en-US" dirty="0"/>
            </a:br>
            <a:br>
              <a:rPr lang="en-US" dirty="0"/>
            </a:br>
            <a:r>
              <a:rPr lang="en-US" dirty="0"/>
              <a:t>Netwerk </a:t>
            </a:r>
            <a:br>
              <a:rPr lang="en-US" dirty="0"/>
            </a:br>
            <a:br>
              <a:rPr lang="en-US" dirty="0"/>
            </a:br>
            <a:r>
              <a:rPr lang="en-US" dirty="0" err="1"/>
              <a:t>Bekwaam</a:t>
            </a:r>
            <a:r>
              <a:rPr lang="en-US" dirty="0"/>
              <a:t> is </a:t>
            </a:r>
            <a:r>
              <a:rPr lang="en-US" dirty="0" err="1"/>
              <a:t>Inzetbaar</a:t>
            </a:r>
            <a:r>
              <a:rPr lang="en-US" dirty="0"/>
              <a:t> </a:t>
            </a:r>
          </a:p>
        </p:txBody>
      </p:sp>
      <p:sp>
        <p:nvSpPr>
          <p:cNvPr id="14" name="Subtitle 13">
            <a:extLst>
              <a:ext uri="{FF2B5EF4-FFF2-40B4-BE49-F238E27FC236}">
                <a16:creationId xmlns:a16="http://schemas.microsoft.com/office/drawing/2014/main" id="{CCC33F9B-CABD-5843-BC90-8AD5B44E5EE0}"/>
              </a:ext>
            </a:extLst>
          </p:cNvPr>
          <p:cNvSpPr>
            <a:spLocks noGrp="1"/>
          </p:cNvSpPr>
          <p:nvPr>
            <p:ph type="subTitle" idx="1"/>
          </p:nvPr>
        </p:nvSpPr>
        <p:spPr>
          <a:xfrm>
            <a:off x="539301" y="4849733"/>
            <a:ext cx="2210544" cy="1103224"/>
          </a:xfrm>
        </p:spPr>
        <p:txBody>
          <a:bodyPr/>
          <a:lstStyle/>
          <a:p>
            <a:r>
              <a:rPr lang="en-US" dirty="0"/>
              <a:t>10 September 2025</a:t>
            </a:r>
          </a:p>
        </p:txBody>
      </p:sp>
      <p:sp>
        <p:nvSpPr>
          <p:cNvPr id="16" name="Content Placeholder 15">
            <a:extLst>
              <a:ext uri="{FF2B5EF4-FFF2-40B4-BE49-F238E27FC236}">
                <a16:creationId xmlns:a16="http://schemas.microsoft.com/office/drawing/2014/main" id="{E69783D6-A7BE-F54C-BE0A-A7E4E213BF40}"/>
              </a:ext>
            </a:extLst>
          </p:cNvPr>
          <p:cNvSpPr>
            <a:spLocks noGrp="1"/>
          </p:cNvSpPr>
          <p:nvPr>
            <p:ph sz="quarter" idx="13"/>
          </p:nvPr>
        </p:nvSpPr>
        <p:spPr/>
        <p:txBody>
          <a:bodyPr/>
          <a:lstStyle/>
          <a:p>
            <a:endParaRPr lang="en-US"/>
          </a:p>
        </p:txBody>
      </p:sp>
      <p:sp>
        <p:nvSpPr>
          <p:cNvPr id="17" name="Content Placeholder 16">
            <a:extLst>
              <a:ext uri="{FF2B5EF4-FFF2-40B4-BE49-F238E27FC236}">
                <a16:creationId xmlns:a16="http://schemas.microsoft.com/office/drawing/2014/main" id="{A2631586-0429-1F45-B519-D9C2AB694948}"/>
              </a:ext>
            </a:extLst>
          </p:cNvPr>
          <p:cNvSpPr>
            <a:spLocks noGrp="1"/>
          </p:cNvSpPr>
          <p:nvPr>
            <p:ph sz="quarter" idx="14"/>
          </p:nvPr>
        </p:nvSpPr>
        <p:spPr/>
        <p:txBody>
          <a:bodyPr/>
          <a:lstStyle/>
          <a:p>
            <a:endParaRPr lang="en-US"/>
          </a:p>
        </p:txBody>
      </p:sp>
      <p:sp>
        <p:nvSpPr>
          <p:cNvPr id="18" name="Content Placeholder 17">
            <a:extLst>
              <a:ext uri="{FF2B5EF4-FFF2-40B4-BE49-F238E27FC236}">
                <a16:creationId xmlns:a16="http://schemas.microsoft.com/office/drawing/2014/main" id="{102204AC-CA43-4D45-BC6F-8C18EBDE0524}"/>
              </a:ext>
            </a:extLst>
          </p:cNvPr>
          <p:cNvSpPr>
            <a:spLocks noGrp="1"/>
          </p:cNvSpPr>
          <p:nvPr>
            <p:ph sz="quarter" idx="15"/>
          </p:nvPr>
        </p:nvSpPr>
        <p:spPr/>
        <p:txBody>
          <a:bodyPr/>
          <a:lstStyle/>
          <a:p>
            <a:endParaRPr lang="en-US"/>
          </a:p>
        </p:txBody>
      </p:sp>
      <p:sp>
        <p:nvSpPr>
          <p:cNvPr id="19" name="Content Placeholder 18">
            <a:extLst>
              <a:ext uri="{FF2B5EF4-FFF2-40B4-BE49-F238E27FC236}">
                <a16:creationId xmlns:a16="http://schemas.microsoft.com/office/drawing/2014/main" id="{7BB20F76-4060-3144-8DE8-D913F278B3A1}"/>
              </a:ext>
            </a:extLst>
          </p:cNvPr>
          <p:cNvSpPr>
            <a:spLocks noGrp="1"/>
          </p:cNvSpPr>
          <p:nvPr>
            <p:ph sz="quarter" idx="16"/>
          </p:nvPr>
        </p:nvSpPr>
        <p:spPr/>
        <p:txBody>
          <a:bodyPr/>
          <a:lstStyle/>
          <a:p>
            <a:endParaRPr lang="en-US"/>
          </a:p>
        </p:txBody>
      </p:sp>
      <p:sp>
        <p:nvSpPr>
          <p:cNvPr id="20" name="Content Placeholder 19">
            <a:extLst>
              <a:ext uri="{FF2B5EF4-FFF2-40B4-BE49-F238E27FC236}">
                <a16:creationId xmlns:a16="http://schemas.microsoft.com/office/drawing/2014/main" id="{A83E3175-D568-0C46-84A6-9C3766BDD6D0}"/>
              </a:ext>
            </a:extLst>
          </p:cNvPr>
          <p:cNvSpPr>
            <a:spLocks noGrp="1"/>
          </p:cNvSpPr>
          <p:nvPr>
            <p:ph sz="quarter" idx="17"/>
          </p:nvPr>
        </p:nvSpPr>
        <p:spPr/>
        <p:txBody>
          <a:bodyPr/>
          <a:lstStyle/>
          <a:p>
            <a:endParaRPr lang="en-US"/>
          </a:p>
        </p:txBody>
      </p:sp>
      <p:sp>
        <p:nvSpPr>
          <p:cNvPr id="21" name="Content Placeholder 20">
            <a:extLst>
              <a:ext uri="{FF2B5EF4-FFF2-40B4-BE49-F238E27FC236}">
                <a16:creationId xmlns:a16="http://schemas.microsoft.com/office/drawing/2014/main" id="{01348A9D-17CD-7447-8C8B-B525557D9850}"/>
              </a:ext>
            </a:extLst>
          </p:cNvPr>
          <p:cNvSpPr>
            <a:spLocks noGrp="1"/>
          </p:cNvSpPr>
          <p:nvPr>
            <p:ph sz="quarter" idx="18"/>
          </p:nvPr>
        </p:nvSpPr>
        <p:spPr/>
        <p:txBody>
          <a:bodyPr/>
          <a:lstStyle/>
          <a:p>
            <a:endParaRPr lang="en-US"/>
          </a:p>
        </p:txBody>
      </p:sp>
      <p:sp>
        <p:nvSpPr>
          <p:cNvPr id="22" name="Content Placeholder 21">
            <a:extLst>
              <a:ext uri="{FF2B5EF4-FFF2-40B4-BE49-F238E27FC236}">
                <a16:creationId xmlns:a16="http://schemas.microsoft.com/office/drawing/2014/main" id="{1D88C878-D702-AB49-9F00-9A514FC5BBB0}"/>
              </a:ext>
            </a:extLst>
          </p:cNvPr>
          <p:cNvSpPr>
            <a:spLocks noGrp="1"/>
          </p:cNvSpPr>
          <p:nvPr>
            <p:ph sz="quarter" idx="19"/>
          </p:nvPr>
        </p:nvSpPr>
        <p:spPr/>
        <p:txBody>
          <a:bodyPr/>
          <a:lstStyle/>
          <a:p>
            <a:endParaRPr lang="en-US"/>
          </a:p>
        </p:txBody>
      </p:sp>
      <p:sp>
        <p:nvSpPr>
          <p:cNvPr id="23" name="Content Placeholder 22">
            <a:extLst>
              <a:ext uri="{FF2B5EF4-FFF2-40B4-BE49-F238E27FC236}">
                <a16:creationId xmlns:a16="http://schemas.microsoft.com/office/drawing/2014/main" id="{FF46EC6F-CE39-5D41-B6D2-41C90C096511}"/>
              </a:ext>
            </a:extLst>
          </p:cNvPr>
          <p:cNvSpPr>
            <a:spLocks noGrp="1"/>
          </p:cNvSpPr>
          <p:nvPr>
            <p:ph sz="quarter" idx="20"/>
          </p:nvPr>
        </p:nvSpPr>
        <p:spPr/>
        <p:txBody>
          <a:bodyPr/>
          <a:lstStyle/>
          <a:p>
            <a:endParaRPr lang="en-US"/>
          </a:p>
        </p:txBody>
      </p:sp>
      <p:pic>
        <p:nvPicPr>
          <p:cNvPr id="5" name="Tijdelijke aanduiding voor afbeelding 4">
            <a:extLst>
              <a:ext uri="{FF2B5EF4-FFF2-40B4-BE49-F238E27FC236}">
                <a16:creationId xmlns:a16="http://schemas.microsoft.com/office/drawing/2014/main" id="{44A9BD23-FBFF-4FAA-938A-1E435422C09C}"/>
              </a:ext>
            </a:extLst>
          </p:cNvPr>
          <p:cNvPicPr>
            <a:picLocks noGrp="1" noChangeAspect="1"/>
          </p:cNvPicPr>
          <p:nvPr>
            <p:ph type="pic" sz="quarter" idx="12"/>
          </p:nvPr>
        </p:nvPicPr>
        <p:blipFill>
          <a:blip r:embed="rId2"/>
          <a:srcRect l="16745" r="16745"/>
          <a:stretch>
            <a:fillRect/>
          </a:stretch>
        </p:blipFill>
        <p:spPr>
          <a:xfrm>
            <a:off x="5195116" y="361517"/>
            <a:ext cx="6629302" cy="5694608"/>
          </a:xfrm>
          <a:prstGeom prst="rect">
            <a:avLst/>
          </a:prstGeom>
        </p:spPr>
      </p:pic>
    </p:spTree>
    <p:extLst>
      <p:ext uri="{BB962C8B-B14F-4D97-AF65-F5344CB8AC3E}">
        <p14:creationId xmlns:p14="http://schemas.microsoft.com/office/powerpoint/2010/main" val="305625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a:t>
            </a:r>
            <a:r>
              <a:rPr lang="en-US" dirty="0" err="1"/>
              <a:t>Inleiding</a:t>
            </a:r>
            <a:r>
              <a:rPr lang="en-US" dirty="0"/>
              <a:t>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a:xfrm>
            <a:off x="977774" y="906722"/>
            <a:ext cx="10983996" cy="5670234"/>
          </a:xfrm>
        </p:spPr>
        <p:txBody>
          <a:bodyPr/>
          <a:lstStyle/>
          <a:p>
            <a:pPr>
              <a:lnSpc>
                <a:spcPct val="100000"/>
              </a:lnSpc>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Reden van deze enquête: voorziet het netwerk nog steeds in een behoefte</a:t>
            </a:r>
          </a:p>
          <a:p>
            <a:pPr marL="342900" indent="-342900">
              <a:lnSpc>
                <a:spcPct val="100000"/>
              </a:lnSpc>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Netwerk bestaat vanaf 2022 </a:t>
            </a:r>
          </a:p>
          <a:p>
            <a:pPr marL="342900" indent="-342900">
              <a:lnSpc>
                <a:spcPct val="100000"/>
              </a:lnSpc>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Dit jaar 50 deelnemers en 30 organisaties sector breed </a:t>
            </a:r>
          </a:p>
          <a:p>
            <a:pPr marL="342900" indent="-342900">
              <a:lnSpc>
                <a:spcPct val="100000"/>
              </a:lnSpc>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Van en voor deelnemers </a:t>
            </a:r>
          </a:p>
          <a:p>
            <a:pPr marL="342900" indent="-342900">
              <a:lnSpc>
                <a:spcPct val="100000"/>
              </a:lnSpc>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Gericht op implementatie van Bekwaam is Inzetbaar in organisatie</a:t>
            </a:r>
          </a:p>
          <a:p>
            <a:pPr marL="342900" indent="-342900">
              <a:lnSpc>
                <a:spcPct val="100000"/>
              </a:lnSpc>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Voornamelijk opleidingsadviseurs</a:t>
            </a:r>
          </a:p>
          <a:p>
            <a:pPr marL="342900" indent="-342900">
              <a:lnSpc>
                <a:spcPct val="100000"/>
              </a:lnSpc>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Komt 1 keer per 6-8 weken bij elkaar </a:t>
            </a:r>
          </a:p>
          <a:p>
            <a:pPr marL="342900" indent="-342900">
              <a:lnSpc>
                <a:spcPct val="100000"/>
              </a:lnSpc>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De uitvraag is uitgezet bij ruim 50 deelnemers </a:t>
            </a:r>
          </a:p>
          <a:p>
            <a:pPr marL="342900" indent="-342900">
              <a:lnSpc>
                <a:spcPct val="100000"/>
              </a:lnSpc>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Er zijn 14 volledige reacties gekomen = 28 % </a:t>
            </a:r>
          </a:p>
          <a:p>
            <a:pPr marL="342900" indent="-342900">
              <a:lnSpc>
                <a:spcPct val="100000"/>
              </a:lnSpc>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67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a:t>
            </a:r>
            <a:r>
              <a:rPr lang="en-US" dirty="0" err="1"/>
              <a:t>Hoevaak</a:t>
            </a:r>
            <a:r>
              <a:rPr lang="en-US" dirty="0"/>
              <a:t> ben je </a:t>
            </a:r>
            <a:r>
              <a:rPr lang="en-US" dirty="0" err="1"/>
              <a:t>aanwezig</a:t>
            </a:r>
            <a:r>
              <a:rPr lang="en-US" dirty="0"/>
              <a:t> </a:t>
            </a:r>
            <a:r>
              <a:rPr lang="en-US" dirty="0" err="1"/>
              <a:t>geweest</a:t>
            </a:r>
            <a:r>
              <a:rPr lang="en-US" dirty="0"/>
              <a:t>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06CBF432-34E4-4BD7-B454-14522BC5BA58}"/>
              </a:ext>
            </a:extLst>
          </p:cNvPr>
          <p:cNvPicPr>
            <a:picLocks noChangeAspect="1"/>
          </p:cNvPicPr>
          <p:nvPr/>
        </p:nvPicPr>
        <p:blipFill>
          <a:blip r:embed="rId2"/>
          <a:stretch>
            <a:fillRect/>
          </a:stretch>
        </p:blipFill>
        <p:spPr>
          <a:xfrm>
            <a:off x="2216679" y="1009868"/>
            <a:ext cx="7758641" cy="5746138"/>
          </a:xfrm>
          <a:prstGeom prst="rect">
            <a:avLst/>
          </a:prstGeom>
        </p:spPr>
      </p:pic>
    </p:spTree>
    <p:extLst>
      <p:ext uri="{BB962C8B-B14F-4D97-AF65-F5344CB8AC3E}">
        <p14:creationId xmlns:p14="http://schemas.microsoft.com/office/powerpoint/2010/main" val="2860541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Wat </a:t>
            </a:r>
            <a:r>
              <a:rPr lang="en-US" dirty="0" err="1"/>
              <a:t>vind</a:t>
            </a:r>
            <a:r>
              <a:rPr lang="en-US" dirty="0"/>
              <a:t> je van de </a:t>
            </a:r>
            <a:r>
              <a:rPr lang="en-US" dirty="0" err="1"/>
              <a:t>frequentie</a:t>
            </a:r>
            <a:r>
              <a:rPr lang="en-US" dirty="0"/>
              <a:t> ?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79F977AF-5ADA-48DF-9E74-A5303611A808}"/>
              </a:ext>
            </a:extLst>
          </p:cNvPr>
          <p:cNvPicPr>
            <a:picLocks noChangeAspect="1"/>
          </p:cNvPicPr>
          <p:nvPr/>
        </p:nvPicPr>
        <p:blipFill>
          <a:blip r:embed="rId2"/>
          <a:stretch>
            <a:fillRect/>
          </a:stretch>
        </p:blipFill>
        <p:spPr>
          <a:xfrm>
            <a:off x="2246442" y="767398"/>
            <a:ext cx="8739022" cy="6090602"/>
          </a:xfrm>
          <a:prstGeom prst="rect">
            <a:avLst/>
          </a:prstGeom>
        </p:spPr>
      </p:pic>
    </p:spTree>
    <p:extLst>
      <p:ext uri="{BB962C8B-B14F-4D97-AF65-F5344CB8AC3E}">
        <p14:creationId xmlns:p14="http://schemas.microsoft.com/office/powerpoint/2010/main" val="4034800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Heb je </a:t>
            </a:r>
            <a:r>
              <a:rPr lang="en-US" dirty="0" err="1"/>
              <a:t>een</a:t>
            </a:r>
            <a:r>
              <a:rPr lang="en-US" dirty="0"/>
              <a:t> </a:t>
            </a:r>
            <a:r>
              <a:rPr lang="en-US" dirty="0" err="1"/>
              <a:t>voorkeur</a:t>
            </a:r>
            <a:r>
              <a:rPr lang="en-US" dirty="0"/>
              <a:t> </a:t>
            </a:r>
            <a:r>
              <a:rPr lang="en-US" dirty="0" err="1"/>
              <a:t>voor</a:t>
            </a:r>
            <a:r>
              <a:rPr lang="en-US" dirty="0"/>
              <a:t> </a:t>
            </a:r>
            <a:r>
              <a:rPr lang="en-US" dirty="0" err="1"/>
              <a:t>een</a:t>
            </a:r>
            <a:r>
              <a:rPr lang="en-US" dirty="0"/>
              <a:t> </a:t>
            </a:r>
            <a:r>
              <a:rPr lang="en-US" dirty="0" err="1"/>
              <a:t>dag</a:t>
            </a:r>
            <a:r>
              <a:rPr lang="en-US" dirty="0"/>
              <a:t>?</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9F7B5DD0-6FD1-4B33-B91F-1C5CBC6C2FEF}"/>
              </a:ext>
            </a:extLst>
          </p:cNvPr>
          <p:cNvPicPr>
            <a:picLocks noChangeAspect="1"/>
          </p:cNvPicPr>
          <p:nvPr/>
        </p:nvPicPr>
        <p:blipFill>
          <a:blip r:embed="rId2"/>
          <a:stretch>
            <a:fillRect/>
          </a:stretch>
        </p:blipFill>
        <p:spPr>
          <a:xfrm>
            <a:off x="2712060" y="782032"/>
            <a:ext cx="7346340" cy="6075968"/>
          </a:xfrm>
          <a:prstGeom prst="rect">
            <a:avLst/>
          </a:prstGeom>
        </p:spPr>
      </p:pic>
    </p:spTree>
    <p:extLst>
      <p:ext uri="{BB962C8B-B14F-4D97-AF65-F5344CB8AC3E}">
        <p14:creationId xmlns:p14="http://schemas.microsoft.com/office/powerpoint/2010/main" val="2932518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Heb je </a:t>
            </a:r>
            <a:r>
              <a:rPr lang="en-US" dirty="0" err="1"/>
              <a:t>een</a:t>
            </a:r>
            <a:r>
              <a:rPr lang="en-US" dirty="0"/>
              <a:t> </a:t>
            </a:r>
            <a:r>
              <a:rPr lang="en-US" dirty="0" err="1"/>
              <a:t>voorkeur</a:t>
            </a:r>
            <a:r>
              <a:rPr lang="en-US" dirty="0"/>
              <a:t> </a:t>
            </a:r>
            <a:r>
              <a:rPr lang="en-US" dirty="0" err="1"/>
              <a:t>voor</a:t>
            </a:r>
            <a:r>
              <a:rPr lang="en-US" dirty="0"/>
              <a:t> de </a:t>
            </a:r>
            <a:r>
              <a:rPr lang="en-US" dirty="0" err="1"/>
              <a:t>vorm</a:t>
            </a:r>
            <a:r>
              <a:rPr lang="en-US" dirty="0"/>
              <a:t>?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a:xfrm>
            <a:off x="838200" y="1172388"/>
            <a:ext cx="10904708" cy="4850330"/>
          </a:xfrm>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9128E56A-F8BB-44D7-A3C5-F44087BC1113}"/>
              </a:ext>
            </a:extLst>
          </p:cNvPr>
          <p:cNvPicPr>
            <a:picLocks noChangeAspect="1"/>
          </p:cNvPicPr>
          <p:nvPr/>
        </p:nvPicPr>
        <p:blipFill>
          <a:blip r:embed="rId2"/>
          <a:stretch>
            <a:fillRect/>
          </a:stretch>
        </p:blipFill>
        <p:spPr>
          <a:xfrm>
            <a:off x="2434230" y="864645"/>
            <a:ext cx="7973794" cy="5905483"/>
          </a:xfrm>
          <a:prstGeom prst="rect">
            <a:avLst/>
          </a:prstGeom>
        </p:spPr>
      </p:pic>
    </p:spTree>
    <p:extLst>
      <p:ext uri="{BB962C8B-B14F-4D97-AF65-F5344CB8AC3E}">
        <p14:creationId xmlns:p14="http://schemas.microsoft.com/office/powerpoint/2010/main" val="34987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a:t>
            </a:r>
            <a:r>
              <a:rPr lang="en-US" dirty="0" err="1"/>
              <a:t>Ervaar</a:t>
            </a:r>
            <a:r>
              <a:rPr lang="en-US" dirty="0"/>
              <a:t> je </a:t>
            </a:r>
            <a:r>
              <a:rPr lang="en-US" dirty="0" err="1"/>
              <a:t>voldoende</a:t>
            </a:r>
            <a:r>
              <a:rPr lang="en-US" dirty="0"/>
              <a:t> </a:t>
            </a:r>
            <a:r>
              <a:rPr lang="en-US" dirty="0" err="1"/>
              <a:t>invloed</a:t>
            </a:r>
            <a:r>
              <a:rPr lang="en-US" dirty="0"/>
              <a:t>?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C1C54123-58C1-4D36-BBA3-5F2786EB49B2}"/>
              </a:ext>
            </a:extLst>
          </p:cNvPr>
          <p:cNvPicPr>
            <a:picLocks noChangeAspect="1"/>
          </p:cNvPicPr>
          <p:nvPr/>
        </p:nvPicPr>
        <p:blipFill>
          <a:blip r:embed="rId2"/>
          <a:stretch>
            <a:fillRect/>
          </a:stretch>
        </p:blipFill>
        <p:spPr>
          <a:xfrm>
            <a:off x="2480310" y="882986"/>
            <a:ext cx="8573172" cy="5975014"/>
          </a:xfrm>
          <a:prstGeom prst="rect">
            <a:avLst/>
          </a:prstGeom>
        </p:spPr>
      </p:pic>
    </p:spTree>
    <p:extLst>
      <p:ext uri="{BB962C8B-B14F-4D97-AF65-F5344CB8AC3E}">
        <p14:creationId xmlns:p14="http://schemas.microsoft.com/office/powerpoint/2010/main" val="3666019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Wat </a:t>
            </a:r>
            <a:r>
              <a:rPr lang="en-US" dirty="0" err="1"/>
              <a:t>vind</a:t>
            </a:r>
            <a:r>
              <a:rPr lang="en-US" dirty="0"/>
              <a:t> je van </a:t>
            </a:r>
            <a:r>
              <a:rPr lang="en-US" dirty="0" err="1"/>
              <a:t>combinatie</a:t>
            </a:r>
            <a:r>
              <a:rPr lang="en-US" dirty="0"/>
              <a:t> </a:t>
            </a:r>
            <a:r>
              <a:rPr lang="en-US" dirty="0" err="1"/>
              <a:t>regionaal</a:t>
            </a:r>
            <a:r>
              <a:rPr lang="en-US" dirty="0"/>
              <a:t> en </a:t>
            </a:r>
            <a:r>
              <a:rPr lang="en-US" dirty="0" err="1"/>
              <a:t>lokaal</a:t>
            </a:r>
            <a:r>
              <a:rPr lang="en-US" dirty="0"/>
              <a:t> ?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1E7B9CD0-AE2F-4D7E-BB17-90EFDED10D19}"/>
              </a:ext>
            </a:extLst>
          </p:cNvPr>
          <p:cNvPicPr>
            <a:picLocks noChangeAspect="1"/>
          </p:cNvPicPr>
          <p:nvPr/>
        </p:nvPicPr>
        <p:blipFill>
          <a:blip r:embed="rId2"/>
          <a:stretch>
            <a:fillRect/>
          </a:stretch>
        </p:blipFill>
        <p:spPr>
          <a:xfrm>
            <a:off x="2375669" y="1059972"/>
            <a:ext cx="8319225" cy="5798028"/>
          </a:xfrm>
          <a:prstGeom prst="rect">
            <a:avLst/>
          </a:prstGeom>
        </p:spPr>
      </p:pic>
    </p:spTree>
    <p:extLst>
      <p:ext uri="{BB962C8B-B14F-4D97-AF65-F5344CB8AC3E}">
        <p14:creationId xmlns:p14="http://schemas.microsoft.com/office/powerpoint/2010/main" val="2973033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a:t>
            </a:r>
            <a:r>
              <a:rPr lang="en-US" dirty="0" err="1"/>
              <a:t>Voorziet</a:t>
            </a:r>
            <a:r>
              <a:rPr lang="en-US" dirty="0"/>
              <a:t> </a:t>
            </a:r>
            <a:r>
              <a:rPr lang="en-US" dirty="0" err="1"/>
              <a:t>dit</a:t>
            </a:r>
            <a:r>
              <a:rPr lang="en-US" dirty="0"/>
              <a:t> network </a:t>
            </a:r>
            <a:r>
              <a:rPr lang="en-US" dirty="0" err="1"/>
              <a:t>nog</a:t>
            </a:r>
            <a:r>
              <a:rPr lang="en-US" dirty="0"/>
              <a:t> in je </a:t>
            </a:r>
            <a:r>
              <a:rPr lang="en-US" dirty="0" err="1"/>
              <a:t>behoefte</a:t>
            </a:r>
            <a:r>
              <a:rPr lang="en-US" dirty="0"/>
              <a:t> ?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2780CC9D-7855-4853-A450-9323598359D6}"/>
              </a:ext>
            </a:extLst>
          </p:cNvPr>
          <p:cNvPicPr>
            <a:picLocks noChangeAspect="1"/>
          </p:cNvPicPr>
          <p:nvPr/>
        </p:nvPicPr>
        <p:blipFill>
          <a:blip r:embed="rId2"/>
          <a:stretch>
            <a:fillRect/>
          </a:stretch>
        </p:blipFill>
        <p:spPr>
          <a:xfrm>
            <a:off x="3281867" y="994847"/>
            <a:ext cx="7941325" cy="5534653"/>
          </a:xfrm>
          <a:prstGeom prst="rect">
            <a:avLst/>
          </a:prstGeom>
        </p:spPr>
      </p:pic>
    </p:spTree>
    <p:extLst>
      <p:ext uri="{BB962C8B-B14F-4D97-AF65-F5344CB8AC3E}">
        <p14:creationId xmlns:p14="http://schemas.microsoft.com/office/powerpoint/2010/main" val="153190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FE0EE2-DB1B-E3FB-0B0C-E8DD2C5EE39B}"/>
              </a:ext>
            </a:extLst>
          </p:cNvPr>
          <p:cNvSpPr>
            <a:spLocks noGrp="1"/>
          </p:cNvSpPr>
          <p:nvPr>
            <p:ph type="ctrTitle"/>
          </p:nvPr>
        </p:nvSpPr>
        <p:spPr>
          <a:xfrm>
            <a:off x="1113517" y="1348740"/>
            <a:ext cx="4831644" cy="4714404"/>
          </a:xfrm>
        </p:spPr>
        <p:txBody>
          <a:bodyPr anchor="ctr">
            <a:normAutofit fontScale="90000"/>
          </a:bodyPr>
          <a:lstStyle/>
          <a:p>
            <a:br>
              <a:rPr lang="nl-NL" sz="5400" dirty="0"/>
            </a:br>
            <a:r>
              <a:rPr lang="nl-NL" sz="5400" dirty="0"/>
              <a:t>Agenda</a:t>
            </a:r>
            <a:br>
              <a:rPr lang="nl-NL" sz="5400" dirty="0"/>
            </a:br>
            <a:br>
              <a:rPr lang="nl-NL" sz="5400" dirty="0"/>
            </a:br>
            <a:r>
              <a:rPr lang="nl-NL" sz="4000" dirty="0"/>
              <a:t>Check </a:t>
            </a:r>
            <a:r>
              <a:rPr lang="nl-NL" sz="4000" dirty="0" err="1"/>
              <a:t>inn</a:t>
            </a:r>
            <a:br>
              <a:rPr lang="nl-NL" sz="4000" dirty="0"/>
            </a:br>
            <a:r>
              <a:rPr lang="nl-NL" sz="4000" dirty="0"/>
              <a:t>update landelijk</a:t>
            </a:r>
            <a:br>
              <a:rPr lang="nl-NL" sz="4000" dirty="0"/>
            </a:br>
            <a:r>
              <a:rPr lang="nl-NL" sz="4000" dirty="0"/>
              <a:t>Presentatie </a:t>
            </a:r>
            <a:r>
              <a:rPr lang="nl-NL" sz="4000" dirty="0" err="1"/>
              <a:t>Charim</a:t>
            </a:r>
            <a:br>
              <a:rPr lang="nl-NL" sz="4000" dirty="0"/>
            </a:br>
            <a:r>
              <a:rPr lang="nl-NL" sz="4000" dirty="0"/>
              <a:t>Doorontwikkeling netwerk</a:t>
            </a:r>
            <a:br>
              <a:rPr lang="nl-NL" sz="4000" dirty="0"/>
            </a:br>
            <a:br>
              <a:rPr lang="nl-NL" sz="4000" dirty="0"/>
            </a:br>
            <a:br>
              <a:rPr lang="nl-NL" sz="4000" dirty="0"/>
            </a:br>
            <a:r>
              <a:rPr lang="nl-NL" sz="4000" dirty="0"/>
              <a:t> </a:t>
            </a:r>
            <a:br>
              <a:rPr lang="nl-NL" sz="5400" dirty="0"/>
            </a:br>
            <a:r>
              <a:rPr lang="nl-NL" dirty="0"/>
              <a:t> </a:t>
            </a:r>
          </a:p>
        </p:txBody>
      </p:sp>
      <p:sp>
        <p:nvSpPr>
          <p:cNvPr id="1039" name="Freeform: Shape 103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5170DE47-B253-9DB6-3FFF-C9A1F9946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6037" y="2634191"/>
            <a:ext cx="5271468" cy="159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01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a:t>
            </a:r>
            <a:r>
              <a:rPr lang="en-US" dirty="0" err="1"/>
              <a:t>Voorziet</a:t>
            </a:r>
            <a:r>
              <a:rPr lang="en-US" dirty="0"/>
              <a:t> </a:t>
            </a:r>
            <a:r>
              <a:rPr lang="en-US" dirty="0" err="1"/>
              <a:t>dit</a:t>
            </a:r>
            <a:r>
              <a:rPr lang="en-US" dirty="0"/>
              <a:t> network </a:t>
            </a:r>
            <a:r>
              <a:rPr lang="en-US" dirty="0" err="1"/>
              <a:t>nog</a:t>
            </a:r>
            <a:r>
              <a:rPr lang="en-US" dirty="0"/>
              <a:t> in je </a:t>
            </a:r>
            <a:r>
              <a:rPr lang="en-US" dirty="0" err="1"/>
              <a:t>behoefte</a:t>
            </a:r>
            <a:r>
              <a:rPr lang="en-US" dirty="0"/>
              <a:t> ?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0F665794-1A2D-4D64-8685-05A4C651E233}"/>
              </a:ext>
            </a:extLst>
          </p:cNvPr>
          <p:cNvSpPr txBox="1"/>
          <p:nvPr/>
        </p:nvSpPr>
        <p:spPr>
          <a:xfrm>
            <a:off x="1694328" y="1899645"/>
            <a:ext cx="8901953"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2869D2"/>
                </a:solidFill>
                <a:effectLst/>
                <a:uLnTx/>
                <a:uFillTx/>
                <a:latin typeface="Calibri" panose="020F0502020204030204"/>
                <a:ea typeface="+mn-ea"/>
                <a:cs typeface="+mn-cs"/>
              </a:rPr>
              <a:t>Anders namelijk: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869D2"/>
                </a:solidFill>
                <a:effectLst/>
                <a:uLnTx/>
                <a:uFillTx/>
                <a:latin typeface="Calibri" panose="020F0502020204030204"/>
                <a:ea typeface="+mn-ea"/>
                <a:cs typeface="+mn-cs"/>
              </a:rPr>
              <a:t>Minder check-in, meer inhoudelijke onderwerpen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869D2"/>
                </a:solidFill>
                <a:effectLst/>
                <a:uLnTx/>
                <a:uFillTx/>
                <a:latin typeface="Calibri" panose="020F0502020204030204"/>
                <a:ea typeface="+mn-ea"/>
                <a:cs typeface="+mn-cs"/>
              </a:rPr>
              <a:t>Soms teveel herhaling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869D2"/>
                </a:solidFill>
                <a:effectLst/>
                <a:uLnTx/>
                <a:uFillTx/>
                <a:latin typeface="Calibri" panose="020F0502020204030204"/>
                <a:ea typeface="+mn-ea"/>
                <a:cs typeface="+mn-cs"/>
              </a:rPr>
              <a:t>Andere agendapunten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869D2"/>
                </a:solidFill>
                <a:effectLst/>
                <a:uLnTx/>
                <a:uFillTx/>
                <a:latin typeface="Calibri" panose="020F0502020204030204"/>
                <a:ea typeface="+mn-ea"/>
                <a:cs typeface="+mn-cs"/>
              </a:rPr>
              <a:t>Projectfase afgerond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869D2"/>
                </a:solidFill>
                <a:effectLst/>
                <a:uLnTx/>
                <a:uFillTx/>
                <a:latin typeface="Calibri" panose="020F0502020204030204"/>
                <a:ea typeface="+mn-ea"/>
                <a:cs typeface="+mn-cs"/>
              </a:rPr>
              <a:t>Graag onderwerpen die aansluiten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869D2"/>
                </a:solidFill>
                <a:effectLst/>
                <a:uLnTx/>
                <a:uFillTx/>
                <a:latin typeface="Calibri" panose="020F0502020204030204"/>
                <a:ea typeface="+mn-ea"/>
                <a:cs typeface="+mn-cs"/>
              </a:rPr>
              <a:t>Balans tussen brengen en halen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2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Is het </a:t>
            </a:r>
            <a:r>
              <a:rPr lang="en-US" dirty="0" err="1"/>
              <a:t>doel</a:t>
            </a:r>
            <a:r>
              <a:rPr lang="en-US" dirty="0"/>
              <a:t> </a:t>
            </a:r>
            <a:r>
              <a:rPr lang="en-US" dirty="0" err="1"/>
              <a:t>nog</a:t>
            </a:r>
            <a:r>
              <a:rPr lang="en-US" dirty="0"/>
              <a:t> steeds </a:t>
            </a:r>
            <a:r>
              <a:rPr lang="en-US" dirty="0" err="1"/>
              <a:t>actueel</a:t>
            </a:r>
            <a:r>
              <a:rPr lang="en-US" dirty="0"/>
              <a:t>?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56EB3DF3-2198-48CB-93D0-0EEF58C1E996}"/>
              </a:ext>
            </a:extLst>
          </p:cNvPr>
          <p:cNvPicPr>
            <a:picLocks noChangeAspect="1"/>
          </p:cNvPicPr>
          <p:nvPr/>
        </p:nvPicPr>
        <p:blipFill>
          <a:blip r:embed="rId2"/>
          <a:stretch>
            <a:fillRect/>
          </a:stretch>
        </p:blipFill>
        <p:spPr>
          <a:xfrm>
            <a:off x="2188956" y="965303"/>
            <a:ext cx="8308716" cy="5790703"/>
          </a:xfrm>
          <a:prstGeom prst="rect">
            <a:avLst/>
          </a:prstGeom>
        </p:spPr>
      </p:pic>
    </p:spTree>
    <p:extLst>
      <p:ext uri="{BB962C8B-B14F-4D97-AF65-F5344CB8AC3E}">
        <p14:creationId xmlns:p14="http://schemas.microsoft.com/office/powerpoint/2010/main" val="312272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a:t>
            </a:r>
            <a:r>
              <a:rPr lang="en-US" dirty="0" err="1"/>
              <a:t>Waar</a:t>
            </a:r>
            <a:r>
              <a:rPr lang="en-US" dirty="0"/>
              <a:t> </a:t>
            </a:r>
            <a:r>
              <a:rPr lang="en-US" dirty="0" err="1"/>
              <a:t>zou</a:t>
            </a:r>
            <a:r>
              <a:rPr lang="en-US" dirty="0"/>
              <a:t> je </a:t>
            </a:r>
            <a:r>
              <a:rPr lang="en-US" dirty="0" err="1"/>
              <a:t>meer</a:t>
            </a:r>
            <a:r>
              <a:rPr lang="en-US" dirty="0"/>
              <a:t> </a:t>
            </a:r>
            <a:r>
              <a:rPr lang="en-US" dirty="0" err="1"/>
              <a:t>aandacht</a:t>
            </a:r>
            <a:r>
              <a:rPr lang="en-US" dirty="0"/>
              <a:t> </a:t>
            </a:r>
            <a:r>
              <a:rPr lang="en-US" dirty="0" err="1"/>
              <a:t>voor</a:t>
            </a:r>
            <a:r>
              <a:rPr lang="en-US" dirty="0"/>
              <a:t> </a:t>
            </a:r>
            <a:r>
              <a:rPr lang="en-US" dirty="0" err="1"/>
              <a:t>willen</a:t>
            </a:r>
            <a:r>
              <a:rPr lang="en-US" dirty="0"/>
              <a:t>?   </a:t>
            </a:r>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B29307AD-9EEB-4108-B9DE-E09AFB0DF102}"/>
              </a:ext>
            </a:extLst>
          </p:cNvPr>
          <p:cNvSpPr txBox="1"/>
          <p:nvPr/>
        </p:nvSpPr>
        <p:spPr>
          <a:xfrm>
            <a:off x="1703295" y="1305341"/>
            <a:ext cx="7530352"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Wij zijn nog bezig met het implementatie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Ik zou graag sterker in de regio willen zijn, onderwerpen zoeken waarbij we </a:t>
            </a: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gezamenlijk kunnen optrekken </a:t>
            </a: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en een vuist kunnen maken.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Duurzame inzetbaarheid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Generiek kompas - toekomst bestendig werken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Hoe je als kleine organisatie beter hieraan kan werken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Inhoudelijke vragen. Je ziet dat elke organisatie op een ander punt is. Wanneer er thema's zijn om te behandelen kunnen we kijken of het wel of niet interessant is om aan te haken.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Samenhang met team van de toekomst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Verschillen in cao-regelingen zoals generatieregeling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Meer </a:t>
            </a: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beleidsstukken, projectdocumenten</a:t>
            </a: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 enzovoort willen delen en ontvangen.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Meer hoe pak je het aan? Waar hou je rekening mee? etc. </a:t>
            </a:r>
          </a:p>
        </p:txBody>
      </p:sp>
    </p:spTree>
    <p:extLst>
      <p:ext uri="{BB962C8B-B14F-4D97-AF65-F5344CB8AC3E}">
        <p14:creationId xmlns:p14="http://schemas.microsoft.com/office/powerpoint/2010/main" val="3759953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Wat </a:t>
            </a:r>
            <a:r>
              <a:rPr lang="en-US" dirty="0" err="1"/>
              <a:t>vind</a:t>
            </a:r>
            <a:r>
              <a:rPr lang="en-US" dirty="0"/>
              <a:t> je van </a:t>
            </a:r>
            <a:r>
              <a:rPr lang="en-US" dirty="0" err="1"/>
              <a:t>uitbreiding</a:t>
            </a:r>
            <a:r>
              <a:rPr lang="en-US" dirty="0"/>
              <a:t> van het </a:t>
            </a:r>
            <a:r>
              <a:rPr lang="en-US" dirty="0" err="1"/>
              <a:t>netwerk</a:t>
            </a:r>
            <a:r>
              <a:rPr lang="en-US" dirty="0"/>
              <a:t>?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8C6DA63C-1E2C-4B7B-A688-5C804A3A3B34}"/>
              </a:ext>
            </a:extLst>
          </p:cNvPr>
          <p:cNvSpPr txBox="1"/>
          <p:nvPr/>
        </p:nvSpPr>
        <p:spPr>
          <a:xfrm>
            <a:off x="2196353" y="1223625"/>
            <a:ext cx="6633882"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rPr>
              <a:t>Lijkt mij goed, die term gebruiken wij 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pitchFamily="34" charset="0"/>
                <a:ea typeface="+mn-ea"/>
                <a:cs typeface="+mn-cs"/>
              </a:rPr>
              <a:t>Goed.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rPr>
              <a:t>Wij zijn daar wel aan toe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pitchFamily="34" charset="0"/>
                <a:ea typeface="+mn-ea"/>
                <a:cs typeface="+mn-cs"/>
              </a:rPr>
              <a:t>Goed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pitchFamily="34" charset="0"/>
                <a:ea typeface="+mn-ea"/>
                <a:cs typeface="+mn-cs"/>
              </a:rPr>
              <a:t>Super!</a:t>
            </a:r>
            <a:r>
              <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pitchFamily="34" charset="0"/>
                <a:ea typeface="+mn-ea"/>
                <a:cs typeface="+mn-cs"/>
              </a:rPr>
              <a:t>De onderwerpen raken elkaar zeker, maar de focus kan te veel versnipperen. de praktische handvaten waren juist zeer waardevol.</a:t>
            </a:r>
            <a:r>
              <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pitchFamily="34" charset="0"/>
                <a:ea typeface="+mn-ea"/>
                <a:cs typeface="+mn-cs"/>
              </a:rPr>
              <a:t>Perfect</a:t>
            </a:r>
            <a:r>
              <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pitchFamily="34" charset="0"/>
                <a:ea typeface="+mn-ea"/>
                <a:cs typeface="+mn-cs"/>
              </a:rPr>
              <a:t>Zeker een goed idee.</a:t>
            </a:r>
            <a:r>
              <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rPr>
              <a:t>Prima naam voor de voortzetting van het netwerk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rPr>
              <a:t>Mooie stap!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rPr>
              <a:t>Super goed idee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rPr>
              <a:t>Naar een breder onderwerp zou kunnen, maar leven lang leren dan weer niet. Moet niet te generiek worden. Wel meer anders werken en anders leren.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869D2"/>
                </a:solidFill>
                <a:effectLst/>
                <a:uLnTx/>
                <a:uFillTx/>
                <a:latin typeface="Calibri" panose="020F0502020204030204"/>
                <a:ea typeface="+mn-ea"/>
                <a:cs typeface="+mn-cs"/>
              </a:rPr>
              <a:t>Goed idee omdat er steeds meer veranderingen op dit gebied gaande zijn.</a:t>
            </a:r>
          </a:p>
        </p:txBody>
      </p:sp>
    </p:spTree>
    <p:extLst>
      <p:ext uri="{BB962C8B-B14F-4D97-AF65-F5344CB8AC3E}">
        <p14:creationId xmlns:p14="http://schemas.microsoft.com/office/powerpoint/2010/main" val="673720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Over </a:t>
            </a:r>
            <a:r>
              <a:rPr lang="en-US" dirty="0" err="1"/>
              <a:t>welke</a:t>
            </a:r>
            <a:r>
              <a:rPr lang="en-US" dirty="0"/>
              <a:t> </a:t>
            </a:r>
            <a:r>
              <a:rPr lang="en-US" dirty="0" err="1"/>
              <a:t>onderwerpen</a:t>
            </a:r>
            <a:r>
              <a:rPr lang="en-US" dirty="0"/>
              <a:t> </a:t>
            </a:r>
            <a:r>
              <a:rPr lang="en-US" dirty="0" err="1"/>
              <a:t>wil</a:t>
            </a:r>
            <a:r>
              <a:rPr lang="en-US" dirty="0"/>
              <a:t> je </a:t>
            </a:r>
            <a:r>
              <a:rPr lang="en-US" dirty="0" err="1"/>
              <a:t>nog</a:t>
            </a:r>
            <a:r>
              <a:rPr lang="en-US" dirty="0"/>
              <a:t> </a:t>
            </a:r>
            <a:r>
              <a:rPr lang="en-US" dirty="0" err="1"/>
              <a:t>meer</a:t>
            </a:r>
            <a:r>
              <a:rPr lang="en-US" dirty="0"/>
              <a:t> </a:t>
            </a:r>
            <a:r>
              <a:rPr lang="en-US" dirty="0" err="1"/>
              <a:t>uitwisselen</a:t>
            </a:r>
            <a:r>
              <a:rPr lang="en-US" dirty="0"/>
              <a:t> ?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C9B7594B-D631-4466-9CC8-3B4C6699E450}"/>
              </a:ext>
            </a:extLst>
          </p:cNvPr>
          <p:cNvSpPr txBox="1"/>
          <p:nvPr/>
        </p:nvSpPr>
        <p:spPr>
          <a:xfrm>
            <a:off x="2375648" y="1176273"/>
            <a:ext cx="8077199" cy="53245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Opleidingsplan, hoe betrek je dit onderwerp hierin?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Vertalen naar informele zorg, leerroutes passend bij B=I, toepassen op team van de toekomst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Loopbaanbegeleiding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Positionering van de opleidingstak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Transitie van zorg naar welzijn en zorg en </a:t>
            </a:r>
            <a:r>
              <a:rPr kumimoji="0" lang="nl-NL" sz="2000" b="0" i="0" u="none" strike="noStrike" kern="1200" cap="none" spc="0" normalizeH="0" baseline="0" noProof="0" dirty="0" err="1">
                <a:ln>
                  <a:noFill/>
                </a:ln>
                <a:solidFill>
                  <a:srgbClr val="2869D2"/>
                </a:solidFill>
                <a:effectLst/>
                <a:uLnTx/>
                <a:uFillTx/>
                <a:latin typeface="Calibri" panose="020F0502020204030204"/>
                <a:ea typeface="+mn-ea"/>
                <a:cs typeface="+mn-cs"/>
              </a:rPr>
              <a:t>reablement</a:t>
            </a: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Over medewerkers in leerstand krijgen onder huidige werkdruk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Casussen, functiehuis, cultuurverandering, zorgprof van de toekomst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Functiehuis en belonen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Veel verschillende onderdelen: cultuurverandering, leren voor certificering, het behouden van kwaliteit met minder geschoold personeel, inzetten van anders opgeleiden en het organiseren van informele zorg.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Hoe anders leren?  in samenhang met anders werken, team van de toekomst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Anders opleiden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Integrale samenwerking in de regio</a:t>
            </a:r>
          </a:p>
        </p:txBody>
      </p:sp>
    </p:spTree>
    <p:extLst>
      <p:ext uri="{BB962C8B-B14F-4D97-AF65-F5344CB8AC3E}">
        <p14:creationId xmlns:p14="http://schemas.microsoft.com/office/powerpoint/2010/main" val="363509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Wat </a:t>
            </a:r>
            <a:r>
              <a:rPr lang="en-US" dirty="0" err="1"/>
              <a:t>maakt</a:t>
            </a:r>
            <a:r>
              <a:rPr lang="en-US" dirty="0"/>
              <a:t> de </a:t>
            </a:r>
            <a:r>
              <a:rPr lang="en-US" dirty="0" err="1"/>
              <a:t>bijeenkomst</a:t>
            </a:r>
            <a:r>
              <a:rPr lang="en-US" dirty="0"/>
              <a:t> </a:t>
            </a:r>
            <a:r>
              <a:rPr lang="en-US" dirty="0" err="1"/>
              <a:t>nog</a:t>
            </a:r>
            <a:r>
              <a:rPr lang="en-US" dirty="0"/>
              <a:t> </a:t>
            </a:r>
            <a:r>
              <a:rPr lang="en-US" dirty="0" err="1"/>
              <a:t>aantrekkelijker</a:t>
            </a:r>
            <a:r>
              <a:rPr lang="en-US" dirty="0"/>
              <a:t> ?  </a:t>
            </a:r>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663EFBB5-11C1-4EAD-87B9-8A73C3CE125F}"/>
              </a:ext>
            </a:extLst>
          </p:cNvPr>
          <p:cNvSpPr txBox="1"/>
          <p:nvPr/>
        </p:nvSpPr>
        <p:spPr>
          <a:xfrm>
            <a:off x="2205318" y="1030941"/>
            <a:ext cx="6651811"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Dat we concreet met onderwerpen aan de slag gaan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Meer match met onderwerp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Om letterlijk met elkaar aan een beleidsstuk te werken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Het leren van en met elkaar is en blijft aantrekkelijk. Misschien ook </a:t>
            </a:r>
            <a:r>
              <a:rPr kumimoji="0" lang="nl-NL" sz="2000" b="0" i="0" u="none" strike="noStrike" kern="1200" cap="none" spc="0" normalizeH="0" baseline="0" noProof="0" dirty="0" err="1">
                <a:ln>
                  <a:noFill/>
                </a:ln>
                <a:solidFill>
                  <a:srgbClr val="2869D2"/>
                </a:solidFill>
                <a:effectLst/>
                <a:uLnTx/>
                <a:uFillTx/>
                <a:latin typeface="Calibri" panose="020F0502020204030204"/>
                <a:ea typeface="+mn-ea"/>
                <a:cs typeface="+mn-cs"/>
              </a:rPr>
              <a:t>Actiz</a:t>
            </a: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 betrekken? Die zijn ook een handreiking aan het schrijven.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Mogelijk regionale projecten oppakken of aan de slag gaan met tekorten in de zorg, met nog meer samenwerking tussen verschillende organisaties. Ik merk dat er veel kennis aanwezig is binnen deze verschillende organisaties en dus in dit netwerk. Mogelijk kan deze kennis nog meer gedeeld worden.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Meer de diepte in op het onderwerp. En bijvoorbeeld meer dialoog.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Wellicht eens een locatiebezoek</a:t>
            </a:r>
          </a:p>
        </p:txBody>
      </p:sp>
    </p:spTree>
    <p:extLst>
      <p:ext uri="{BB962C8B-B14F-4D97-AF65-F5344CB8AC3E}">
        <p14:creationId xmlns:p14="http://schemas.microsoft.com/office/powerpoint/2010/main" val="3498263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a:t>
            </a:r>
            <a:r>
              <a:rPr lang="nl-NL" dirty="0"/>
              <a:t>Wil je nog wat anders kwijt over dit netwerk?</a:t>
            </a:r>
            <a:endParaRPr lang="en-US" dirty="0"/>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nl-NL" dirty="0">
                <a:solidFill>
                  <a:srgbClr val="0070C0"/>
                </a:solidFill>
                <a:latin typeface="Calibri" panose="020F0502020204030204" pitchFamily="34" charset="0"/>
                <a:ea typeface="Calibri" panose="020F0502020204030204" pitchFamily="34" charset="0"/>
                <a:cs typeface="Times New Roman" panose="02020603050405020304" pitchFamily="18" charset="0"/>
              </a:rPr>
              <a:t>Ik vind het een fijn en leerzaam netwerk. Ik ga altijd met tips en ideeën de deur uit</a:t>
            </a:r>
          </a:p>
          <a:p>
            <a:pPr marL="342900" indent="-342900">
              <a:lnSpc>
                <a:spcPct val="100000"/>
              </a:lnSpc>
              <a:buFont typeface="Arial" panose="020B0604020202020204" pitchFamily="34" charset="0"/>
              <a:buChar char="•"/>
            </a:pPr>
            <a:r>
              <a:rPr lang="nl-NL" dirty="0">
                <a:solidFill>
                  <a:srgbClr val="0070C0"/>
                </a:solidFill>
                <a:latin typeface="Calibri" panose="020F0502020204030204" pitchFamily="34" charset="0"/>
                <a:ea typeface="Calibri" panose="020F0502020204030204" pitchFamily="34" charset="0"/>
                <a:cs typeface="Times New Roman" panose="02020603050405020304" pitchFamily="18" charset="0"/>
              </a:rPr>
              <a:t>Het netwerk is laagdrempelig en daardoor werkt het. Dus we moeten die modus wel proberen te houden.</a:t>
            </a:r>
          </a:p>
          <a:p>
            <a:pPr marL="342900" indent="-342900">
              <a:lnSpc>
                <a:spcPct val="100000"/>
              </a:lnSpc>
              <a:buFont typeface="Arial" panose="020B0604020202020204" pitchFamily="34" charset="0"/>
              <a:buChar char="•"/>
            </a:pPr>
            <a:r>
              <a:rPr lang="nl-NL" dirty="0">
                <a:solidFill>
                  <a:srgbClr val="0070C0"/>
                </a:solidFill>
                <a:latin typeface="Calibri" panose="020F0502020204030204" pitchFamily="34" charset="0"/>
                <a:ea typeface="Calibri" panose="020F0502020204030204" pitchFamily="34" charset="0"/>
                <a:cs typeface="Times New Roman" panose="02020603050405020304" pitchFamily="18" charset="0"/>
              </a:rPr>
              <a:t>Ik vind het een ontzettend leerzaam netwerk, waar ik al veel ideeën en inzichten heb kunnen ophalen en meenemen </a:t>
            </a:r>
          </a:p>
          <a:p>
            <a:pPr marL="342900" indent="-342900">
              <a:lnSpc>
                <a:spcPct val="100000"/>
              </a:lnSpc>
              <a:buFont typeface="Arial" panose="020B0604020202020204" pitchFamily="34" charset="0"/>
              <a:buChar char="•"/>
            </a:pPr>
            <a:r>
              <a:rPr lang="nl-NL" dirty="0">
                <a:solidFill>
                  <a:srgbClr val="0070C0"/>
                </a:solidFill>
                <a:latin typeface="Calibri" panose="020F0502020204030204" pitchFamily="34" charset="0"/>
                <a:ea typeface="Calibri" panose="020F0502020204030204" pitchFamily="34" charset="0"/>
                <a:cs typeface="Times New Roman" panose="02020603050405020304" pitchFamily="18" charset="0"/>
              </a:rPr>
              <a:t>Ik ben heel blij dat ik ben gaan participeren</a:t>
            </a:r>
          </a:p>
          <a:p>
            <a:pPr marL="342900" indent="-342900">
              <a:lnSpc>
                <a:spcPct val="100000"/>
              </a:lnSpc>
              <a:buFont typeface="Arial" panose="020B0604020202020204" pitchFamily="34" charset="0"/>
              <a:buChar char="•"/>
            </a:pPr>
            <a:r>
              <a:rPr lang="nl-NL" dirty="0">
                <a:solidFill>
                  <a:srgbClr val="0070C0"/>
                </a:solidFill>
                <a:latin typeface="Calibri" panose="020F0502020204030204" pitchFamily="34" charset="0"/>
                <a:ea typeface="Calibri" panose="020F0502020204030204" pitchFamily="34" charset="0"/>
                <a:cs typeface="Times New Roman" panose="02020603050405020304" pitchFamily="18" charset="0"/>
              </a:rPr>
              <a:t>Het heeft me veel inspiratie en meer duidelijkheid gegeven</a:t>
            </a:r>
          </a:p>
          <a:p>
            <a:pPr marL="342900" indent="-342900">
              <a:lnSpc>
                <a:spcPct val="100000"/>
              </a:lnSpc>
              <a:buFont typeface="Arial" panose="020B0604020202020204" pitchFamily="34" charset="0"/>
              <a:buChar char="•"/>
            </a:pPr>
            <a:r>
              <a:rPr lang="nl-NL" dirty="0">
                <a:solidFill>
                  <a:srgbClr val="0070C0"/>
                </a:solidFill>
                <a:latin typeface="Calibri" panose="020F0502020204030204" pitchFamily="34" charset="0"/>
                <a:ea typeface="Calibri" panose="020F0502020204030204" pitchFamily="34" charset="0"/>
                <a:cs typeface="Times New Roman" panose="02020603050405020304" pitchFamily="18" charset="0"/>
              </a:rPr>
              <a:t>Fijn netwerk, laagdrempelig en ook professioneel.</a:t>
            </a:r>
          </a:p>
          <a:p>
            <a:pPr marL="342900" indent="-342900">
              <a:lnSpc>
                <a:spcPct val="100000"/>
              </a:lnSpc>
              <a:buFont typeface="Arial" panose="020B0604020202020204" pitchFamily="34" charset="0"/>
              <a:buChar char="•"/>
            </a:pPr>
            <a:r>
              <a:rPr lang="nl-NL" dirty="0">
                <a:solidFill>
                  <a:srgbClr val="0070C0"/>
                </a:solidFill>
                <a:latin typeface="Calibri" panose="020F0502020204030204" pitchFamily="34" charset="0"/>
                <a:ea typeface="Calibri" panose="020F0502020204030204" pitchFamily="34" charset="0"/>
                <a:cs typeface="Times New Roman" panose="02020603050405020304" pitchFamily="18" charset="0"/>
              </a:rPr>
              <a:t>Als heel waardevol ervaren, leren van elkaar!</a:t>
            </a:r>
          </a:p>
          <a:p>
            <a:pPr marL="342900" indent="-342900">
              <a:lnSpc>
                <a:spcPct val="100000"/>
              </a:lnSpc>
              <a:buFont typeface="Arial" panose="020B0604020202020204" pitchFamily="34" charset="0"/>
              <a:buChar char="•"/>
            </a:pPr>
            <a:r>
              <a:rPr lang="nl-NL" dirty="0">
                <a:solidFill>
                  <a:srgbClr val="0070C0"/>
                </a:solidFill>
                <a:latin typeface="Calibri" panose="020F0502020204030204" pitchFamily="34" charset="0"/>
                <a:ea typeface="Calibri" panose="020F0502020204030204" pitchFamily="34" charset="0"/>
                <a:cs typeface="Times New Roman" panose="02020603050405020304" pitchFamily="18" charset="0"/>
              </a:rPr>
              <a:t>Ga zo door!</a:t>
            </a:r>
          </a:p>
          <a:p>
            <a:pPr>
              <a:lnSpc>
                <a:spcPct val="100000"/>
              </a:lnSpc>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dirty="0"/>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087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0F724-31F0-48D5-85A7-E3060168118B}"/>
              </a:ext>
            </a:extLst>
          </p:cNvPr>
          <p:cNvSpPr>
            <a:spLocks noGrp="1"/>
          </p:cNvSpPr>
          <p:nvPr>
            <p:ph type="title"/>
          </p:nvPr>
        </p:nvSpPr>
        <p:spPr/>
        <p:txBody>
          <a:bodyPr/>
          <a:lstStyle/>
          <a:p>
            <a:r>
              <a:rPr lang="nl-NL" dirty="0"/>
              <a:t>Agenda </a:t>
            </a:r>
          </a:p>
        </p:txBody>
      </p:sp>
      <p:sp>
        <p:nvSpPr>
          <p:cNvPr id="3" name="Tijdelijke aanduiding voor inhoud 2">
            <a:extLst>
              <a:ext uri="{FF2B5EF4-FFF2-40B4-BE49-F238E27FC236}">
                <a16:creationId xmlns:a16="http://schemas.microsoft.com/office/drawing/2014/main" id="{0F71B0CC-6B32-4052-8DE0-DF3094C5290B}"/>
              </a:ext>
            </a:extLst>
          </p:cNvPr>
          <p:cNvSpPr>
            <a:spLocks noGrp="1"/>
          </p:cNvSpPr>
          <p:nvPr>
            <p:ph idx="1"/>
          </p:nvPr>
        </p:nvSpPr>
        <p:spPr>
          <a:xfrm>
            <a:off x="1104809" y="1637352"/>
            <a:ext cx="10333074" cy="4268147"/>
          </a:xfrm>
        </p:spPr>
        <p:txBody>
          <a:bodyPr>
            <a:normAutofit fontScale="92500" lnSpcReduction="20000"/>
          </a:bodyPr>
          <a:lstStyle/>
          <a:p>
            <a:r>
              <a:rPr lang="nl-NL" dirty="0"/>
              <a:t>RegioPlus : oktober landelijk overleg Krachten Bundelen</a:t>
            </a:r>
          </a:p>
          <a:p>
            <a:endParaRPr lang="nl-NL" dirty="0"/>
          </a:p>
          <a:p>
            <a:r>
              <a:rPr lang="nl-NL" dirty="0"/>
              <a:t>Landelijke Beweging:  13 november Webinar juridische aspecten</a:t>
            </a:r>
          </a:p>
          <a:p>
            <a:r>
              <a:rPr lang="nl-NL" dirty="0"/>
              <a:t>		    18 november vervolg najaar </a:t>
            </a:r>
          </a:p>
          <a:p>
            <a:endParaRPr lang="nl-NL" dirty="0"/>
          </a:p>
          <a:p>
            <a:r>
              <a:rPr lang="nl-NL" dirty="0"/>
              <a:t>UZ: 9 oktober training eigen data en dashboard</a:t>
            </a:r>
          </a:p>
          <a:p>
            <a:endParaRPr lang="nl-NL" dirty="0"/>
          </a:p>
          <a:p>
            <a:r>
              <a:rPr lang="nl-NL" dirty="0"/>
              <a:t>Volgende netwerkbijeenkomst: donderdag 6 november  10 – 12 uur   </a:t>
            </a:r>
            <a:r>
              <a:rPr lang="nl-NL" dirty="0" err="1"/>
              <a:t>Bovaghuis</a:t>
            </a:r>
            <a:endParaRPr lang="nl-NL" dirty="0"/>
          </a:p>
          <a:p>
            <a:endParaRPr lang="nl-NL" dirty="0"/>
          </a:p>
        </p:txBody>
      </p:sp>
    </p:spTree>
    <p:extLst>
      <p:ext uri="{BB962C8B-B14F-4D97-AF65-F5344CB8AC3E}">
        <p14:creationId xmlns:p14="http://schemas.microsoft.com/office/powerpoint/2010/main" val="71832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FE0EE2-DB1B-E3FB-0B0C-E8DD2C5EE39B}"/>
              </a:ext>
            </a:extLst>
          </p:cNvPr>
          <p:cNvSpPr>
            <a:spLocks noGrp="1"/>
          </p:cNvSpPr>
          <p:nvPr>
            <p:ph type="ctrTitle"/>
          </p:nvPr>
        </p:nvSpPr>
        <p:spPr>
          <a:xfrm>
            <a:off x="1111956" y="1735115"/>
            <a:ext cx="3983505" cy="2421375"/>
          </a:xfrm>
        </p:spPr>
        <p:txBody>
          <a:bodyPr anchor="ctr">
            <a:normAutofit/>
          </a:bodyPr>
          <a:lstStyle/>
          <a:p>
            <a:r>
              <a:rPr lang="nl-NL" dirty="0"/>
              <a:t>Update</a:t>
            </a:r>
            <a:br>
              <a:rPr lang="nl-NL" dirty="0"/>
            </a:br>
            <a:r>
              <a:rPr lang="nl-NL" dirty="0"/>
              <a:t>Landelijke Beweging   </a:t>
            </a:r>
            <a:br>
              <a:rPr lang="nl-NL" dirty="0"/>
            </a:br>
            <a:endParaRPr lang="nl-NL" dirty="0"/>
          </a:p>
        </p:txBody>
      </p:sp>
      <p:sp>
        <p:nvSpPr>
          <p:cNvPr id="3" name="Ondertitel 2">
            <a:extLst>
              <a:ext uri="{FF2B5EF4-FFF2-40B4-BE49-F238E27FC236}">
                <a16:creationId xmlns:a16="http://schemas.microsoft.com/office/drawing/2014/main" id="{78E6AB30-036D-7B3E-C80B-EA489F4D1883}"/>
              </a:ext>
            </a:extLst>
          </p:cNvPr>
          <p:cNvSpPr>
            <a:spLocks noGrp="1"/>
          </p:cNvSpPr>
          <p:nvPr>
            <p:ph type="subTitle" idx="1"/>
          </p:nvPr>
        </p:nvSpPr>
        <p:spPr>
          <a:xfrm>
            <a:off x="1272209" y="4233381"/>
            <a:ext cx="3537125" cy="1144391"/>
          </a:xfrm>
        </p:spPr>
        <p:txBody>
          <a:bodyPr>
            <a:normAutofit lnSpcReduction="10000"/>
          </a:bodyPr>
          <a:lstStyle/>
          <a:p>
            <a:pPr algn="ctr"/>
            <a:r>
              <a:rPr lang="nl-NL" dirty="0"/>
              <a:t>Lerend Netwerk </a:t>
            </a:r>
          </a:p>
          <a:p>
            <a:pPr algn="ctr"/>
            <a:r>
              <a:rPr lang="nl-NL" dirty="0"/>
              <a:t>Bekwaam is inzetbaar </a:t>
            </a:r>
          </a:p>
        </p:txBody>
      </p:sp>
      <p:sp>
        <p:nvSpPr>
          <p:cNvPr id="1039" name="Freeform: Shape 103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5170DE47-B253-9DB6-3FFF-C9A1F9946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6037" y="2634191"/>
            <a:ext cx="5271468" cy="159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9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FE0EE2-DB1B-E3FB-0B0C-E8DD2C5EE39B}"/>
              </a:ext>
            </a:extLst>
          </p:cNvPr>
          <p:cNvSpPr>
            <a:spLocks noGrp="1"/>
          </p:cNvSpPr>
          <p:nvPr>
            <p:ph type="ctrTitle"/>
          </p:nvPr>
        </p:nvSpPr>
        <p:spPr>
          <a:xfrm>
            <a:off x="1111956" y="1735115"/>
            <a:ext cx="3983505" cy="2421375"/>
          </a:xfrm>
        </p:spPr>
        <p:txBody>
          <a:bodyPr anchor="ctr">
            <a:normAutofit/>
          </a:bodyPr>
          <a:lstStyle/>
          <a:p>
            <a:r>
              <a:rPr lang="nl-NL" dirty="0" err="1"/>
              <a:t>Charim</a:t>
            </a:r>
            <a:r>
              <a:rPr lang="nl-NL" dirty="0"/>
              <a:t>  </a:t>
            </a:r>
            <a:br>
              <a:rPr lang="nl-NL" dirty="0"/>
            </a:br>
            <a:r>
              <a:rPr lang="nl-NL" dirty="0"/>
              <a:t>Anneke Veldhuizen</a:t>
            </a:r>
          </a:p>
        </p:txBody>
      </p:sp>
      <p:sp>
        <p:nvSpPr>
          <p:cNvPr id="3" name="Ondertitel 2">
            <a:extLst>
              <a:ext uri="{FF2B5EF4-FFF2-40B4-BE49-F238E27FC236}">
                <a16:creationId xmlns:a16="http://schemas.microsoft.com/office/drawing/2014/main" id="{78E6AB30-036D-7B3E-C80B-EA489F4D1883}"/>
              </a:ext>
            </a:extLst>
          </p:cNvPr>
          <p:cNvSpPr>
            <a:spLocks noGrp="1"/>
          </p:cNvSpPr>
          <p:nvPr>
            <p:ph type="subTitle" idx="1"/>
          </p:nvPr>
        </p:nvSpPr>
        <p:spPr>
          <a:xfrm>
            <a:off x="1272209" y="4233381"/>
            <a:ext cx="3537125" cy="1144391"/>
          </a:xfrm>
        </p:spPr>
        <p:txBody>
          <a:bodyPr>
            <a:normAutofit lnSpcReduction="10000"/>
          </a:bodyPr>
          <a:lstStyle/>
          <a:p>
            <a:pPr algn="ctr"/>
            <a:r>
              <a:rPr lang="nl-NL" dirty="0"/>
              <a:t>Lerend Netwerk </a:t>
            </a:r>
          </a:p>
          <a:p>
            <a:pPr algn="ctr"/>
            <a:r>
              <a:rPr lang="nl-NL" dirty="0"/>
              <a:t>Bekwaam is inzetbaar </a:t>
            </a:r>
          </a:p>
        </p:txBody>
      </p:sp>
      <p:sp>
        <p:nvSpPr>
          <p:cNvPr id="1039" name="Freeform: Shape 103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5170DE47-B253-9DB6-3FFF-C9A1F9946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6037" y="2634191"/>
            <a:ext cx="5271468" cy="159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9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B68FA-CAE1-A2C5-B400-0142AFEFE795}"/>
              </a:ext>
            </a:extLst>
          </p:cNvPr>
          <p:cNvSpPr>
            <a:spLocks noGrp="1" noRot="1" noMove="1" noResize="1" noEditPoints="1" noAdjustHandles="1" noChangeArrowheads="1" noChangeShapeType="1"/>
          </p:cNvSpPr>
          <p:nvPr>
            <p:ph type="ctrTitle" idx="4294967295"/>
          </p:nvPr>
        </p:nvSpPr>
        <p:spPr>
          <a:xfrm>
            <a:off x="1524000" y="1882382"/>
            <a:ext cx="9144000" cy="2387600"/>
          </a:xfrm>
        </p:spPr>
        <p:txBody>
          <a:bodyPr>
            <a:normAutofit/>
          </a:bodyPr>
          <a:lstStyle/>
          <a:p>
            <a:r>
              <a:rPr lang="nl-NL" sz="12400" b="1" noProof="0" dirty="0">
                <a:solidFill>
                  <a:schemeClr val="bg1"/>
                </a:solidFill>
                <a:latin typeface="Arial" panose="020B0604020202020204" pitchFamily="34" charset="0"/>
                <a:cs typeface="Arial" panose="020B0604020202020204" pitchFamily="34" charset="0"/>
              </a:rPr>
              <a:t>We zien je</a:t>
            </a:r>
          </a:p>
        </p:txBody>
      </p:sp>
    </p:spTree>
    <p:extLst>
      <p:ext uri="{BB962C8B-B14F-4D97-AF65-F5344CB8AC3E}">
        <p14:creationId xmlns:p14="http://schemas.microsoft.com/office/powerpoint/2010/main" val="63739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3BEDDD42-70E0-FE72-3B73-B4791A6331F7}"/>
              </a:ext>
            </a:extLst>
          </p:cNvPr>
          <p:cNvSpPr txBox="1"/>
          <p:nvPr/>
        </p:nvSpPr>
        <p:spPr>
          <a:xfrm>
            <a:off x="742950" y="1200936"/>
            <a:ext cx="10515600" cy="624689"/>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nl-NL"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Toekomstgericht Leren &amp; Ontwikkelen</a:t>
            </a:r>
            <a:endParaRPr kumimoji="0" lang="nl-NL"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nl-NL" sz="4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ekstvak 11">
            <a:extLst>
              <a:ext uri="{FF2B5EF4-FFF2-40B4-BE49-F238E27FC236}">
                <a16:creationId xmlns:a16="http://schemas.microsoft.com/office/drawing/2014/main" id="{2C01EBE4-2CEA-9572-22BA-40CAC40ACA09}"/>
              </a:ext>
            </a:extLst>
          </p:cNvPr>
          <p:cNvSpPr txBox="1"/>
          <p:nvPr/>
        </p:nvSpPr>
        <p:spPr>
          <a:xfrm>
            <a:off x="6191250" y="1825625"/>
            <a:ext cx="5162550" cy="2918391"/>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Aptos" panose="02110004020202020204"/>
                <a:ea typeface="+mn-ea"/>
                <a:cs typeface="+mn-cs"/>
              </a:rPr>
              <a:t>Aantoonbaar bekwaam</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Aptos" panose="02110004020202020204"/>
                <a:ea typeface="+mn-ea"/>
                <a:cs typeface="+mn-cs"/>
              </a:rPr>
              <a:t>Modulair opleiden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Aptos" panose="02110004020202020204"/>
                <a:ea typeface="+mn-ea"/>
                <a:cs typeface="+mn-cs"/>
              </a:rPr>
              <a:t>Teamsamenstelling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Aptos" panose="02110004020202020204"/>
                <a:ea typeface="+mn-ea"/>
                <a:cs typeface="+mn-cs"/>
              </a:rPr>
              <a:t>Passende ondersteuning en zorg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Afbeelding 2" descr="Afbeelding met tekst, schermopname, Lettertype, grafische vormgeving&#10;&#10;Door AI gegenereerde inhoud is mogelijk onjuist.">
            <a:extLst>
              <a:ext uri="{FF2B5EF4-FFF2-40B4-BE49-F238E27FC236}">
                <a16:creationId xmlns:a16="http://schemas.microsoft.com/office/drawing/2014/main" id="{A0BC445C-A340-C9EF-A08D-A0AA1D763A47}"/>
              </a:ext>
            </a:extLst>
          </p:cNvPr>
          <p:cNvPicPr>
            <a:picLocks noChangeAspect="1"/>
          </p:cNvPicPr>
          <p:nvPr/>
        </p:nvPicPr>
        <p:blipFill>
          <a:blip r:embed="rId2" cstate="email">
            <a:extLst>
              <a:ext uri="{28A0092B-C50C-407E-A947-70E740481C1C}">
                <a14:useLocalDpi xmlns:a14="http://schemas.microsoft.com/office/drawing/2010/main" val="0"/>
              </a:ext>
            </a:extLst>
          </a:blip>
          <a:srcRect l="16060" r="2" b="2"/>
          <a:stretch>
            <a:fillRect/>
          </a:stretch>
        </p:blipFill>
        <p:spPr>
          <a:xfrm>
            <a:off x="838200" y="1825625"/>
            <a:ext cx="5162550" cy="4351338"/>
          </a:xfrm>
          <a:prstGeom prst="rect">
            <a:avLst/>
          </a:prstGeom>
          <a:noFill/>
        </p:spPr>
      </p:pic>
    </p:spTree>
    <p:extLst>
      <p:ext uri="{BB962C8B-B14F-4D97-AF65-F5344CB8AC3E}">
        <p14:creationId xmlns:p14="http://schemas.microsoft.com/office/powerpoint/2010/main" val="240599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schermopname&#10;&#10;Automatisch gegenereerde beschrijving">
            <a:extLst>
              <a:ext uri="{FF2B5EF4-FFF2-40B4-BE49-F238E27FC236}">
                <a16:creationId xmlns:a16="http://schemas.microsoft.com/office/drawing/2014/main" id="{63E2934F-C22F-59B0-C242-283542E3AD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747656"/>
            <a:ext cx="12192000" cy="1110343"/>
          </a:xfrm>
          <a:prstGeom prst="rect">
            <a:avLst/>
          </a:prstGeom>
        </p:spPr>
      </p:pic>
      <p:sp>
        <p:nvSpPr>
          <p:cNvPr id="6" name="Tekstvak 5">
            <a:extLst>
              <a:ext uri="{FF2B5EF4-FFF2-40B4-BE49-F238E27FC236}">
                <a16:creationId xmlns:a16="http://schemas.microsoft.com/office/drawing/2014/main" id="{FF406C5A-4257-18D6-1C4A-1BDEE3FE127B}"/>
              </a:ext>
            </a:extLst>
          </p:cNvPr>
          <p:cNvSpPr txBox="1"/>
          <p:nvPr/>
        </p:nvSpPr>
        <p:spPr>
          <a:xfrm>
            <a:off x="7456851" y="1459473"/>
            <a:ext cx="4229595" cy="1538755"/>
          </a:xfrm>
          <a:prstGeom prst="rect">
            <a:avLst/>
          </a:prstGeom>
          <a:noFill/>
        </p:spPr>
        <p:txBody>
          <a:bodyPr wrap="square" rtlCol="0">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nl-NL" sz="3600" b="1" i="0" u="none" strike="noStrike" kern="1000" cap="none" spc="0" normalizeH="0" baseline="0" noProof="0" dirty="0">
                <a:ln>
                  <a:noFill/>
                </a:ln>
                <a:solidFill>
                  <a:srgbClr val="2C344C"/>
                </a:solidFill>
                <a:effectLst/>
                <a:uLnTx/>
                <a:uFillTx/>
                <a:latin typeface="Arial" panose="020B0604020202020204" pitchFamily="34" charset="0"/>
                <a:ea typeface="+mn-ea"/>
                <a:cs typeface="+mn-cs"/>
              </a:rPr>
              <a:t>Aantoonbaar bekwaam </a:t>
            </a:r>
            <a:endParaRPr kumimoji="0" lang="nl-NL" sz="3600" b="0" i="0" u="none" strike="noStrike" kern="1000" cap="none" spc="0" normalizeH="0" baseline="0" noProof="0" dirty="0">
              <a:ln>
                <a:noFill/>
              </a:ln>
              <a:solidFill>
                <a:srgbClr val="2C344C"/>
              </a:solidFill>
              <a:effectLst/>
              <a:uLnTx/>
              <a:uFillTx/>
              <a:latin typeface="Arial" panose="020B0604020202020204" pitchFamily="34" charset="0"/>
              <a:ea typeface="+mn-ea"/>
              <a:cs typeface="+mn-cs"/>
            </a:endParaRPr>
          </a:p>
          <a:p>
            <a:pPr marL="0" marR="0" lvl="0" indent="0" algn="l" defTabSz="914400" rtl="0" eaLnBrk="1" fontAlgn="auto" latinLnBrk="0" hangingPunct="1">
              <a:lnSpc>
                <a:spcPts val="392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2C344C"/>
              </a:solidFill>
              <a:effectLst/>
              <a:uLnTx/>
              <a:uFillTx/>
              <a:latin typeface="Aptos" panose="02110004020202020204"/>
              <a:ea typeface="+mn-ea"/>
              <a:cs typeface="+mn-cs"/>
            </a:endParaRPr>
          </a:p>
        </p:txBody>
      </p:sp>
      <p:sp>
        <p:nvSpPr>
          <p:cNvPr id="7" name="Tekstvak 6">
            <a:extLst>
              <a:ext uri="{FF2B5EF4-FFF2-40B4-BE49-F238E27FC236}">
                <a16:creationId xmlns:a16="http://schemas.microsoft.com/office/drawing/2014/main" id="{31427D9D-9F25-8222-300B-9E193CE934D8}"/>
              </a:ext>
            </a:extLst>
          </p:cNvPr>
          <p:cNvSpPr txBox="1"/>
          <p:nvPr/>
        </p:nvSpPr>
        <p:spPr>
          <a:xfrm>
            <a:off x="7456851" y="3179799"/>
            <a:ext cx="4086288" cy="178818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rgbClr val="2C344C"/>
                </a:solidFill>
                <a:effectLst/>
                <a:uLnTx/>
                <a:uFillTx/>
                <a:latin typeface="Arial" panose="020B0604020202020204" pitchFamily="34" charset="0"/>
                <a:ea typeface="+mn-ea"/>
                <a:cs typeface="+mn-cs"/>
              </a:rPr>
              <a:t>Fase 1: gericht op VRH  o.a. beleid,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rgbClr val="2C344C"/>
                </a:solidFill>
                <a:effectLst/>
                <a:uLnTx/>
                <a:uFillTx/>
                <a:latin typeface="Arial" panose="020B0604020202020204" pitchFamily="34" charset="0"/>
                <a:ea typeface="+mn-ea"/>
                <a:cs typeface="+mn-cs"/>
              </a:rPr>
              <a:t>Fase 2:  gericht op vrijwilligers en mantelzorgers o.a. afwegingskader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rgbClr val="2C344C"/>
                </a:solidFill>
                <a:effectLst/>
                <a:uLnTx/>
                <a:uFillTx/>
                <a:latin typeface="Arial" panose="020B0604020202020204" pitchFamily="34" charset="0"/>
                <a:ea typeface="+mn-ea"/>
                <a:cs typeface="+mn-cs"/>
              </a:rPr>
              <a:t>Fase 3: onderwijsontwikkelingen; bv micro credentials, validatie</a:t>
            </a:r>
            <a:endParaRPr kumimoji="0" lang="nl-NL" sz="1100" b="0" i="0" u="none" strike="noStrike" kern="1200" cap="none" spc="0" normalizeH="0" baseline="0" noProof="0" dirty="0">
              <a:ln>
                <a:noFill/>
              </a:ln>
              <a:solidFill>
                <a:srgbClr val="2C344C"/>
              </a:solidFill>
              <a:effectLst/>
              <a:uLnTx/>
              <a:uFillTx/>
              <a:latin typeface="Aptos" panose="02110004020202020204"/>
              <a:ea typeface="+mn-ea"/>
              <a:cs typeface="+mn-cs"/>
            </a:endParaRPr>
          </a:p>
        </p:txBody>
      </p:sp>
      <p:sp>
        <p:nvSpPr>
          <p:cNvPr id="9" name="Ovaal 8">
            <a:extLst>
              <a:ext uri="{FF2B5EF4-FFF2-40B4-BE49-F238E27FC236}">
                <a16:creationId xmlns:a16="http://schemas.microsoft.com/office/drawing/2014/main" id="{A696C00E-503E-5035-A937-3005834A195C}"/>
              </a:ext>
            </a:extLst>
          </p:cNvPr>
          <p:cNvSpPr/>
          <p:nvPr/>
        </p:nvSpPr>
        <p:spPr>
          <a:xfrm>
            <a:off x="6543612" y="3660775"/>
            <a:ext cx="114300" cy="117475"/>
          </a:xfrm>
          <a:prstGeom prst="ellipse">
            <a:avLst/>
          </a:prstGeom>
          <a:solidFill>
            <a:srgbClr val="F392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Ovaal 9">
            <a:extLst>
              <a:ext uri="{FF2B5EF4-FFF2-40B4-BE49-F238E27FC236}">
                <a16:creationId xmlns:a16="http://schemas.microsoft.com/office/drawing/2014/main" id="{A230E1B8-B518-FDEA-ECF8-B6D6509E7A16}"/>
              </a:ext>
            </a:extLst>
          </p:cNvPr>
          <p:cNvSpPr/>
          <p:nvPr/>
        </p:nvSpPr>
        <p:spPr>
          <a:xfrm>
            <a:off x="6543612" y="3994150"/>
            <a:ext cx="114300" cy="117475"/>
          </a:xfrm>
          <a:prstGeom prst="ellipse">
            <a:avLst/>
          </a:prstGeom>
          <a:solidFill>
            <a:srgbClr val="F392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Ovaal 10">
            <a:extLst>
              <a:ext uri="{FF2B5EF4-FFF2-40B4-BE49-F238E27FC236}">
                <a16:creationId xmlns:a16="http://schemas.microsoft.com/office/drawing/2014/main" id="{C0FEFF6E-BA26-5191-7661-D288BDE91A4C}"/>
              </a:ext>
            </a:extLst>
          </p:cNvPr>
          <p:cNvSpPr/>
          <p:nvPr/>
        </p:nvSpPr>
        <p:spPr>
          <a:xfrm>
            <a:off x="6543612" y="4352925"/>
            <a:ext cx="114300" cy="117475"/>
          </a:xfrm>
          <a:prstGeom prst="ellipse">
            <a:avLst/>
          </a:prstGeom>
          <a:solidFill>
            <a:srgbClr val="F392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Afbeelding 3" descr="Afbeelding met tekst, diagram, cirkel, Lettertype&#10;&#10;Door AI gegenereerde inhoud is mogelijk onjuist.">
            <a:extLst>
              <a:ext uri="{FF2B5EF4-FFF2-40B4-BE49-F238E27FC236}">
                <a16:creationId xmlns:a16="http://schemas.microsoft.com/office/drawing/2014/main" id="{E8CF8F16-4B5E-7683-B14E-1DD179F02AA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5226" y="981200"/>
            <a:ext cx="6786072" cy="4800600"/>
          </a:xfrm>
          <a:prstGeom prst="rect">
            <a:avLst/>
          </a:prstGeom>
        </p:spPr>
      </p:pic>
    </p:spTree>
    <p:extLst>
      <p:ext uri="{BB962C8B-B14F-4D97-AF65-F5344CB8AC3E}">
        <p14:creationId xmlns:p14="http://schemas.microsoft.com/office/powerpoint/2010/main" val="391477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opname&#10;&#10;Automatisch gegenereerde beschrijving">
            <a:extLst>
              <a:ext uri="{FF2B5EF4-FFF2-40B4-BE49-F238E27FC236}">
                <a16:creationId xmlns:a16="http://schemas.microsoft.com/office/drawing/2014/main" id="{C47471C5-6D20-C07F-9129-C7B9C06686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747656"/>
            <a:ext cx="12192000" cy="1110343"/>
          </a:xfrm>
          <a:prstGeom prst="rect">
            <a:avLst/>
          </a:prstGeom>
        </p:spPr>
      </p:pic>
      <p:sp>
        <p:nvSpPr>
          <p:cNvPr id="4" name="Tekstvak 3">
            <a:extLst>
              <a:ext uri="{FF2B5EF4-FFF2-40B4-BE49-F238E27FC236}">
                <a16:creationId xmlns:a16="http://schemas.microsoft.com/office/drawing/2014/main" id="{0F70B954-07CF-283E-2C53-0D7DE2C42ABF}"/>
              </a:ext>
            </a:extLst>
          </p:cNvPr>
          <p:cNvSpPr txBox="1"/>
          <p:nvPr/>
        </p:nvSpPr>
        <p:spPr>
          <a:xfrm>
            <a:off x="544285" y="1937746"/>
            <a:ext cx="4229595" cy="1538755"/>
          </a:xfrm>
          <a:prstGeom prst="rect">
            <a:avLst/>
          </a:prstGeom>
          <a:noFill/>
        </p:spPr>
        <p:txBody>
          <a:bodyPr wrap="square" rtlCol="0">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nl-NL" sz="3600" b="1" i="0" u="none" strike="noStrike" kern="1000" cap="none" spc="0" normalizeH="0" baseline="0" noProof="0" dirty="0">
                <a:ln>
                  <a:noFill/>
                </a:ln>
                <a:solidFill>
                  <a:srgbClr val="002060"/>
                </a:solidFill>
                <a:effectLst/>
                <a:uLnTx/>
                <a:uFillTx/>
                <a:latin typeface="Arial" panose="020B0604020202020204" pitchFamily="34" charset="0"/>
                <a:ea typeface="+mn-ea"/>
                <a:cs typeface="+mn-cs"/>
              </a:rPr>
              <a:t>Modulair opleiden</a:t>
            </a:r>
          </a:p>
          <a:p>
            <a:pPr marL="0" marR="0" lvl="0" indent="0" algn="ctr" defTabSz="914400" rtl="0" eaLnBrk="1" fontAlgn="auto" latinLnBrk="0" hangingPunct="1">
              <a:lnSpc>
                <a:spcPts val="3920"/>
              </a:lnSpc>
              <a:spcBef>
                <a:spcPts val="0"/>
              </a:spcBef>
              <a:spcAft>
                <a:spcPts val="0"/>
              </a:spcAft>
              <a:buClrTx/>
              <a:buSzTx/>
              <a:buFontTx/>
              <a:buNone/>
              <a:tabLst/>
              <a:defRPr/>
            </a:pPr>
            <a:r>
              <a:rPr kumimoji="0" lang="nl-NL" sz="2000" b="1" i="0" u="none" strike="noStrike" kern="1000" cap="none" spc="0" normalizeH="0" baseline="0" noProof="0" dirty="0">
                <a:ln>
                  <a:noFill/>
                </a:ln>
                <a:solidFill>
                  <a:srgbClr val="002060"/>
                </a:solidFill>
                <a:effectLst/>
                <a:uLnTx/>
                <a:uFillTx/>
                <a:latin typeface="Arial" panose="020B0604020202020204" pitchFamily="34" charset="0"/>
                <a:ea typeface="+mn-ea"/>
                <a:cs typeface="+mn-cs"/>
              </a:rPr>
              <a:t>(bekwaam is inzetbaar)</a:t>
            </a:r>
            <a:endParaRPr kumimoji="0" lang="nl-NL" sz="2000" b="0" i="0" u="none" strike="noStrike" kern="10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auto" latinLnBrk="0" hangingPunct="1">
              <a:lnSpc>
                <a:spcPts val="392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2C344C"/>
              </a:solidFill>
              <a:effectLst/>
              <a:uLnTx/>
              <a:uFillTx/>
              <a:latin typeface="Aptos" panose="02110004020202020204"/>
              <a:ea typeface="+mn-ea"/>
              <a:cs typeface="+mn-cs"/>
            </a:endParaRPr>
          </a:p>
        </p:txBody>
      </p:sp>
      <p:sp>
        <p:nvSpPr>
          <p:cNvPr id="5" name="Tekstvak 4">
            <a:extLst>
              <a:ext uri="{FF2B5EF4-FFF2-40B4-BE49-F238E27FC236}">
                <a16:creationId xmlns:a16="http://schemas.microsoft.com/office/drawing/2014/main" id="{CC6357CB-310A-242E-D1CE-EF91D48C56E9}"/>
              </a:ext>
            </a:extLst>
          </p:cNvPr>
          <p:cNvSpPr txBox="1"/>
          <p:nvPr/>
        </p:nvSpPr>
        <p:spPr>
          <a:xfrm>
            <a:off x="570015" y="3476500"/>
            <a:ext cx="5549735" cy="249164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500" b="0" i="0" u="none" strike="noStrike" kern="1200" cap="none" spc="0" normalizeH="0" baseline="0" noProof="0" dirty="0">
                <a:ln>
                  <a:noFill/>
                </a:ln>
                <a:solidFill>
                  <a:srgbClr val="2C344C"/>
                </a:solidFill>
                <a:effectLst/>
                <a:uLnTx/>
                <a:uFillTx/>
                <a:latin typeface="Arial" panose="020B0604020202020204" pitchFamily="34" charset="0"/>
                <a:ea typeface="+mn-ea"/>
                <a:cs typeface="+mn-cs"/>
              </a:rPr>
              <a:t>Uitgangspunten: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rgbClr val="2C344C"/>
                </a:solidFill>
                <a:effectLst/>
                <a:uLnTx/>
                <a:uFillTx/>
                <a:latin typeface="Arial" panose="020B0604020202020204" pitchFamily="34" charset="0"/>
                <a:ea typeface="+mn-ea"/>
                <a:cs typeface="+mn-cs"/>
              </a:rPr>
              <a:t>Visie Charim.</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rgbClr val="2C344C"/>
                </a:solidFill>
                <a:effectLst/>
                <a:uLnTx/>
                <a:uFillTx/>
                <a:latin typeface="Arial" panose="020B0604020202020204" pitchFamily="34" charset="0"/>
                <a:ea typeface="+mn-ea"/>
                <a:cs typeface="+mn-cs"/>
              </a:rPr>
              <a:t>Client van de toekomst.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rgbClr val="2C344C"/>
                </a:solidFill>
                <a:effectLst/>
                <a:uLnTx/>
                <a:uFillTx/>
                <a:latin typeface="Arial" panose="020B0604020202020204" pitchFamily="34" charset="0"/>
                <a:ea typeface="+mn-ea"/>
                <a:cs typeface="+mn-cs"/>
              </a:rPr>
              <a:t>teamsamenstelling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rgbClr val="2C344C"/>
                </a:solidFill>
                <a:effectLst/>
                <a:uLnTx/>
                <a:uFillTx/>
                <a:latin typeface="Arial" panose="020B0604020202020204" pitchFamily="34" charset="0"/>
                <a:ea typeface="+mn-ea"/>
                <a:cs typeface="+mn-cs"/>
              </a:rPr>
              <a:t>Medewerker van de toekomst; benodigde competenties</a:t>
            </a:r>
            <a:r>
              <a:rPr kumimoji="0" lang="nl-NL" sz="1600" b="0" i="0" u="none" strike="noStrike" kern="1200" cap="none" spc="0" normalizeH="0" baseline="0" noProof="0" dirty="0">
                <a:ln>
                  <a:noFill/>
                </a:ln>
                <a:solidFill>
                  <a:srgbClr val="2C344C"/>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2C344C"/>
                </a:solidFill>
                <a:effectLst/>
                <a:uLnTx/>
                <a:uFillTx/>
                <a:latin typeface="Aptos" panose="02110004020202020204"/>
                <a:ea typeface="+mn-ea"/>
                <a:cs typeface="+mn-cs"/>
              </a:rPr>
              <a:t>Filmpje Maaike </a:t>
            </a:r>
            <a:r>
              <a:rPr kumimoji="0" lang="nl-NL" sz="1800" b="0" i="0" u="sng" strike="noStrike" kern="1200" cap="none" spc="0" normalizeH="0" baseline="0" noProof="0" dirty="0">
                <a:ln>
                  <a:noFill/>
                </a:ln>
                <a:solidFill>
                  <a:prstClr val="black"/>
                </a:solidFill>
                <a:effectLst/>
                <a:uLnTx/>
                <a:uFillTx/>
                <a:latin typeface="Aptos" panose="02110004020202020204"/>
                <a:ea typeface="+mn-ea"/>
                <a:cs typeface="+mn-cs"/>
                <a:hlinkClick r:id="rId4"/>
              </a:rPr>
              <a:t>Maaike story 3</a:t>
            </a:r>
            <a:endPar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nl-NL" sz="1100" b="0" i="0" u="none" strike="noStrike" kern="1200" cap="none" spc="0" normalizeH="0" baseline="0" noProof="0" dirty="0">
              <a:ln>
                <a:noFill/>
              </a:ln>
              <a:solidFill>
                <a:srgbClr val="2C344C"/>
              </a:solidFill>
              <a:effectLst/>
              <a:uLnTx/>
              <a:uFillTx/>
              <a:latin typeface="Aptos" panose="02110004020202020204"/>
              <a:ea typeface="+mn-ea"/>
              <a:cs typeface="+mn-cs"/>
            </a:endParaRPr>
          </a:p>
        </p:txBody>
      </p:sp>
      <p:sp>
        <p:nvSpPr>
          <p:cNvPr id="7" name="Ovaal 6">
            <a:extLst>
              <a:ext uri="{FF2B5EF4-FFF2-40B4-BE49-F238E27FC236}">
                <a16:creationId xmlns:a16="http://schemas.microsoft.com/office/drawing/2014/main" id="{EE112DF7-4365-1083-1F7E-AE10FF9FC1BA}"/>
              </a:ext>
            </a:extLst>
          </p:cNvPr>
          <p:cNvSpPr/>
          <p:nvPr/>
        </p:nvSpPr>
        <p:spPr>
          <a:xfrm>
            <a:off x="636588" y="3994150"/>
            <a:ext cx="114300" cy="117475"/>
          </a:xfrm>
          <a:prstGeom prst="ellipse">
            <a:avLst/>
          </a:prstGeom>
          <a:solidFill>
            <a:srgbClr val="F392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Ovaal 7">
            <a:extLst>
              <a:ext uri="{FF2B5EF4-FFF2-40B4-BE49-F238E27FC236}">
                <a16:creationId xmlns:a16="http://schemas.microsoft.com/office/drawing/2014/main" id="{051C6331-243E-288C-0BBB-AE46FE29B828}"/>
              </a:ext>
            </a:extLst>
          </p:cNvPr>
          <p:cNvSpPr/>
          <p:nvPr/>
        </p:nvSpPr>
        <p:spPr>
          <a:xfrm>
            <a:off x="636588" y="4352925"/>
            <a:ext cx="114300" cy="117475"/>
          </a:xfrm>
          <a:prstGeom prst="ellipse">
            <a:avLst/>
          </a:prstGeom>
          <a:solidFill>
            <a:srgbClr val="F392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Ovaal 8">
            <a:extLst>
              <a:ext uri="{FF2B5EF4-FFF2-40B4-BE49-F238E27FC236}">
                <a16:creationId xmlns:a16="http://schemas.microsoft.com/office/drawing/2014/main" id="{4172112D-3CDF-C804-3930-A374357F250A}"/>
              </a:ext>
            </a:extLst>
          </p:cNvPr>
          <p:cNvSpPr/>
          <p:nvPr/>
        </p:nvSpPr>
        <p:spPr>
          <a:xfrm>
            <a:off x="636588" y="4718050"/>
            <a:ext cx="114300" cy="117475"/>
          </a:xfrm>
          <a:prstGeom prst="ellipse">
            <a:avLst/>
          </a:prstGeom>
          <a:solidFill>
            <a:srgbClr val="F392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Ovaal 9">
            <a:extLst>
              <a:ext uri="{FF2B5EF4-FFF2-40B4-BE49-F238E27FC236}">
                <a16:creationId xmlns:a16="http://schemas.microsoft.com/office/drawing/2014/main" id="{D5FA0DFE-F2BF-908B-8D1F-34A0ED846647}"/>
              </a:ext>
            </a:extLst>
          </p:cNvPr>
          <p:cNvSpPr/>
          <p:nvPr/>
        </p:nvSpPr>
        <p:spPr>
          <a:xfrm>
            <a:off x="636588" y="5024437"/>
            <a:ext cx="114300" cy="117475"/>
          </a:xfrm>
          <a:prstGeom prst="ellipse">
            <a:avLst/>
          </a:prstGeom>
          <a:solidFill>
            <a:srgbClr val="F392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1" name="Afbeelding 10">
            <a:extLst>
              <a:ext uri="{FF2B5EF4-FFF2-40B4-BE49-F238E27FC236}">
                <a16:creationId xmlns:a16="http://schemas.microsoft.com/office/drawing/2014/main" id="{E586F9A0-7C75-7DA5-DAFC-D552FB4B80B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084125" y="0"/>
            <a:ext cx="6096000" cy="6681019"/>
          </a:xfrm>
          <a:prstGeom prst="rect">
            <a:avLst/>
          </a:prstGeom>
        </p:spPr>
      </p:pic>
    </p:spTree>
    <p:extLst>
      <p:ext uri="{BB962C8B-B14F-4D97-AF65-F5344CB8AC3E}">
        <p14:creationId xmlns:p14="http://schemas.microsoft.com/office/powerpoint/2010/main" val="143922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D3CED108-A70D-00C2-B6CE-82B7E6296FD2}"/>
              </a:ext>
            </a:extLst>
          </p:cNvPr>
          <p:cNvSpPr txBox="1"/>
          <p:nvPr/>
        </p:nvSpPr>
        <p:spPr>
          <a:xfrm>
            <a:off x="530674" y="3890109"/>
            <a:ext cx="4227615" cy="1968424"/>
          </a:xfrm>
          <a:prstGeom prst="rect">
            <a:avLst/>
          </a:prstGeom>
          <a:noFill/>
        </p:spPr>
        <p:txBody>
          <a:bodyPr wrap="square" rtlCol="0">
            <a:spAutoFit/>
          </a:bodyPr>
          <a:lstStyle/>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Teamsamenstelling; nieuwe mix in competenties en samenwerking met informele ondersteuning en zorg.</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endParaRPr kumimoji="0" lang="nl-NL" sz="15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Generiek functiehuis gericht op competenties</a:t>
            </a:r>
          </a:p>
          <a:p>
            <a:pPr marL="0" marR="0" lvl="0" indent="0" algn="l" defTabSz="914400" rtl="0" eaLnBrk="1" fontAlgn="auto" latinLnBrk="0" hangingPunct="1">
              <a:lnSpc>
                <a:spcPts val="3920"/>
              </a:lnSpc>
              <a:spcBef>
                <a:spcPts val="0"/>
              </a:spcBef>
              <a:spcAft>
                <a:spcPts val="0"/>
              </a:spcAft>
              <a:buClrTx/>
              <a:buSzTx/>
              <a:buFontTx/>
              <a:buNone/>
              <a:tabLst/>
              <a:defRPr/>
            </a:pPr>
            <a:endParaRPr kumimoji="0" lang="nl-NL" sz="1100" b="0" i="0" u="none" strike="noStrike" kern="1200" cap="none" spc="0" normalizeH="0" baseline="0" noProof="0" dirty="0">
              <a:ln>
                <a:noFill/>
              </a:ln>
              <a:solidFill>
                <a:srgbClr val="2C344C"/>
              </a:solidFill>
              <a:effectLst/>
              <a:uLnTx/>
              <a:uFillTx/>
              <a:latin typeface="Aptos" panose="02110004020202020204"/>
              <a:ea typeface="+mn-ea"/>
              <a:cs typeface="+mn-cs"/>
            </a:endParaRPr>
          </a:p>
        </p:txBody>
      </p:sp>
      <p:sp>
        <p:nvSpPr>
          <p:cNvPr id="18" name="Tekstvak 17">
            <a:extLst>
              <a:ext uri="{FF2B5EF4-FFF2-40B4-BE49-F238E27FC236}">
                <a16:creationId xmlns:a16="http://schemas.microsoft.com/office/drawing/2014/main" id="{CC409417-D854-7FDC-10C3-481A5806EE49}"/>
              </a:ext>
            </a:extLst>
          </p:cNvPr>
          <p:cNvSpPr txBox="1"/>
          <p:nvPr/>
        </p:nvSpPr>
        <p:spPr>
          <a:xfrm>
            <a:off x="530674" y="1351081"/>
            <a:ext cx="4435121" cy="2539028"/>
          </a:xfrm>
          <a:prstGeom prst="rect">
            <a:avLst/>
          </a:prstGeom>
          <a:noFill/>
        </p:spPr>
        <p:txBody>
          <a:bodyPr wrap="square" rtlCol="0">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nl-NL" sz="3600" b="1" i="0" u="none" strike="noStrike" kern="1000" cap="none" spc="0" normalizeH="0" baseline="0" noProof="0">
                <a:ln>
                  <a:noFill/>
                </a:ln>
                <a:solidFill>
                  <a:srgbClr val="002060"/>
                </a:solidFill>
                <a:effectLst/>
                <a:uLnTx/>
                <a:uFillTx/>
                <a:latin typeface="Arial" panose="020B0604020202020204" pitchFamily="34" charset="0"/>
                <a:ea typeface="+mn-ea"/>
                <a:cs typeface="+mn-cs"/>
              </a:rPr>
              <a:t>Team van de toekomst ’</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nl-NL" sz="2000" b="1" i="0" u="none" strike="noStrike" kern="1000" cap="none" spc="0" normalizeH="0" baseline="0" noProof="0">
                <a:ln>
                  <a:noFill/>
                </a:ln>
                <a:solidFill>
                  <a:srgbClr val="002060"/>
                </a:solidFill>
                <a:effectLst/>
                <a:uLnTx/>
                <a:uFillTx/>
                <a:latin typeface="Arial" panose="020B0604020202020204" pitchFamily="34" charset="0"/>
                <a:ea typeface="+mn-ea"/>
                <a:cs typeface="+mn-cs"/>
              </a:rPr>
              <a:t>van zorg naar waardig en betekenis leven</a:t>
            </a:r>
            <a:endParaRPr kumimoji="0" lang="nl-NL" sz="2000" b="0" i="0" u="none" strike="noStrike" kern="1200" cap="none" spc="0" normalizeH="0" baseline="0" noProof="0">
              <a:ln>
                <a:noFill/>
              </a:ln>
              <a:solidFill>
                <a:srgbClr val="2C344C"/>
              </a:solidFill>
              <a:effectLst/>
              <a:uLnTx/>
              <a:uFillTx/>
              <a:latin typeface="Aptos" panose="02110004020202020204"/>
              <a:ea typeface="+mn-ea"/>
              <a:cs typeface="+mn-cs"/>
            </a:endParaRPr>
          </a:p>
          <a:p>
            <a:pPr marL="0" marR="0" lvl="0" indent="0" algn="l" defTabSz="914400" rtl="0" eaLnBrk="1" fontAlgn="auto" latinLnBrk="0" hangingPunct="1">
              <a:lnSpc>
                <a:spcPts val="392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2C344C"/>
              </a:solidFill>
              <a:effectLst/>
              <a:uLnTx/>
              <a:uFillTx/>
              <a:latin typeface="Aptos" panose="02110004020202020204"/>
              <a:ea typeface="+mn-ea"/>
              <a:cs typeface="+mn-cs"/>
            </a:endParaRPr>
          </a:p>
        </p:txBody>
      </p:sp>
      <p:pic>
        <p:nvPicPr>
          <p:cNvPr id="3" name="Afbeelding 2" descr="Afbeelding met tekst, handschrift, cirkel, brief&#10;&#10;Door AI gegenereerde inhoud is mogelijk onjuist.">
            <a:extLst>
              <a:ext uri="{FF2B5EF4-FFF2-40B4-BE49-F238E27FC236}">
                <a16:creationId xmlns:a16="http://schemas.microsoft.com/office/drawing/2014/main" id="{8F5ACA4C-0E1B-32D4-7C32-7FBB3C800F1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65795" y="990599"/>
            <a:ext cx="6383575" cy="4516320"/>
          </a:xfrm>
          <a:prstGeom prst="rect">
            <a:avLst/>
          </a:prstGeom>
        </p:spPr>
      </p:pic>
      <p:sp>
        <p:nvSpPr>
          <p:cNvPr id="4" name="Tekstvak 3">
            <a:extLst>
              <a:ext uri="{FF2B5EF4-FFF2-40B4-BE49-F238E27FC236}">
                <a16:creationId xmlns:a16="http://schemas.microsoft.com/office/drawing/2014/main" id="{2D3BC235-D87E-954D-2E70-11A2378C85F2}"/>
              </a:ext>
            </a:extLst>
          </p:cNvPr>
          <p:cNvSpPr txBox="1"/>
          <p:nvPr/>
        </p:nvSpPr>
        <p:spPr>
          <a:xfrm>
            <a:off x="6172200" y="5305425"/>
            <a:ext cx="37147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2060"/>
                </a:solidFill>
                <a:effectLst/>
                <a:uLnTx/>
                <a:uFillTx/>
                <a:latin typeface="Aptos" panose="02110004020202020204"/>
                <a:ea typeface="+mn-ea"/>
                <a:cs typeface="+mn-cs"/>
              </a:rPr>
              <a:t>Concept 1 sprint van de teams </a:t>
            </a:r>
          </a:p>
        </p:txBody>
      </p:sp>
    </p:spTree>
    <p:extLst>
      <p:ext uri="{BB962C8B-B14F-4D97-AF65-F5344CB8AC3E}">
        <p14:creationId xmlns:p14="http://schemas.microsoft.com/office/powerpoint/2010/main" val="4092484833"/>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2024.potx" id="{B554E43C-F3C2-4819-9883-40CE602F3167}" vid="{A2F082E2-0135-4490-8872-0B657A7DA6E8}"/>
    </a:ext>
  </a:extLst>
</a:theme>
</file>

<file path=ppt/theme/theme3.xml><?xml version="1.0" encoding="utf-8"?>
<a:theme xmlns:a="http://schemas.openxmlformats.org/drawingml/2006/main" name="Office Theme">
  <a:themeElements>
    <a:clrScheme name="Utrechtzorg">
      <a:dk1>
        <a:srgbClr val="2869D2"/>
      </a:dk1>
      <a:lt1>
        <a:srgbClr val="FFFFFF"/>
      </a:lt1>
      <a:dk2>
        <a:srgbClr val="161438"/>
      </a:dk2>
      <a:lt2>
        <a:srgbClr val="FFFFFF"/>
      </a:lt2>
      <a:accent1>
        <a:srgbClr val="87B3EB"/>
      </a:accent1>
      <a:accent2>
        <a:srgbClr val="EBEBEB"/>
      </a:accent2>
      <a:accent3>
        <a:srgbClr val="FAAF1E"/>
      </a:accent3>
      <a:accent4>
        <a:srgbClr val="32C3DC"/>
      </a:accent4>
      <a:accent5>
        <a:srgbClr val="FA590F"/>
      </a:accent5>
      <a:accent6>
        <a:srgbClr val="00C064"/>
      </a:accent6>
      <a:hlink>
        <a:srgbClr val="2869D2"/>
      </a:hlink>
      <a:folHlink>
        <a:srgbClr val="A03C8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1038</Words>
  <Application>Microsoft Office PowerPoint</Application>
  <PresentationFormat>Breedbeeld</PresentationFormat>
  <Paragraphs>163</Paragraphs>
  <Slides>27</Slides>
  <Notes>4</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27</vt:i4>
      </vt:variant>
    </vt:vector>
  </HeadingPairs>
  <TitlesOfParts>
    <vt:vector size="39" baseType="lpstr">
      <vt:lpstr>Aptos</vt:lpstr>
      <vt:lpstr>Aptos Display</vt:lpstr>
      <vt:lpstr>Arial</vt:lpstr>
      <vt:lpstr>Calibri</vt:lpstr>
      <vt:lpstr>Source Sans Pro</vt:lpstr>
      <vt:lpstr>Source Sans Pro Light</vt:lpstr>
      <vt:lpstr>Source Sans Pro Semibold</vt:lpstr>
      <vt:lpstr>The Hand</vt:lpstr>
      <vt:lpstr>The Serif Hand</vt:lpstr>
      <vt:lpstr>ChitchatVTI</vt:lpstr>
      <vt:lpstr>Kantoorthema</vt:lpstr>
      <vt:lpstr>Office Theme</vt:lpstr>
      <vt:lpstr>Welkom </vt:lpstr>
      <vt:lpstr> Agenda  Check inn update landelijk Presentatie Charim Doorontwikkeling netwerk      </vt:lpstr>
      <vt:lpstr>Update Landelijke Beweging    </vt:lpstr>
      <vt:lpstr>Charim   Anneke Veldhuizen</vt:lpstr>
      <vt:lpstr>We zien je</vt:lpstr>
      <vt:lpstr>PowerPoint-presentatie</vt:lpstr>
      <vt:lpstr>PowerPoint-presentatie</vt:lpstr>
      <vt:lpstr>PowerPoint-presentatie</vt:lpstr>
      <vt:lpstr>PowerPoint-presentatie</vt:lpstr>
      <vt:lpstr>PowerPoint-presentatie</vt:lpstr>
      <vt:lpstr>Uitkomst enquete   Netwerk   Bekwaam is Inzetbaar </vt:lpstr>
      <vt:lpstr>    Inleiding </vt:lpstr>
      <vt:lpstr>  Hoevaak ben je aanwezig geweest ?</vt:lpstr>
      <vt:lpstr>  Wat vind je van de frequentie ? </vt:lpstr>
      <vt:lpstr> Heb je een voorkeur voor een dag?</vt:lpstr>
      <vt:lpstr>  Heb je een voorkeur voor de vorm?  </vt:lpstr>
      <vt:lpstr>  Ervaar je voldoende invloed?  </vt:lpstr>
      <vt:lpstr> Wat vind je van combinatie regionaal en lokaal ? </vt:lpstr>
      <vt:lpstr>  Voorziet dit network nog in je behoefte ?  </vt:lpstr>
      <vt:lpstr>  Voorziet dit network nog in je behoefte ?  </vt:lpstr>
      <vt:lpstr>   Is het doel nog steeds actueel?  </vt:lpstr>
      <vt:lpstr> Waar zou je meer aandacht voor willen?   </vt:lpstr>
      <vt:lpstr> Wat vind je van uitbreiding van het netwerk?   </vt:lpstr>
      <vt:lpstr>Over welke onderwerpen wil je nog meer uitwisselen ?  </vt:lpstr>
      <vt:lpstr>      Wat maakt de bijeenkomst nog aantrekkelijker ?  </vt:lpstr>
      <vt:lpstr>      Wil je nog wat anders kwijt over dit netwerk?</vt:lpstr>
      <vt:lpstr>Agenda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Petrouschka Wind-Werker</dc:creator>
  <cp:lastModifiedBy>Marielle Disselhof</cp:lastModifiedBy>
  <cp:revision>21</cp:revision>
  <dcterms:created xsi:type="dcterms:W3CDTF">2025-01-28T20:37:37Z</dcterms:created>
  <dcterms:modified xsi:type="dcterms:W3CDTF">2025-09-17T09:03:32Z</dcterms:modified>
</cp:coreProperties>
</file>