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751" r:id="rId2"/>
    <p:sldMasterId id="2147483760" r:id="rId3"/>
  </p:sldMasterIdLst>
  <p:notesMasterIdLst>
    <p:notesMasterId r:id="rId22"/>
  </p:notesMasterIdLst>
  <p:sldIdLst>
    <p:sldId id="260" r:id="rId4"/>
    <p:sldId id="261" r:id="rId5"/>
    <p:sldId id="263" r:id="rId6"/>
    <p:sldId id="332" r:id="rId7"/>
    <p:sldId id="333" r:id="rId8"/>
    <p:sldId id="264" r:id="rId9"/>
    <p:sldId id="280" r:id="rId10"/>
    <p:sldId id="267" r:id="rId11"/>
    <p:sldId id="270" r:id="rId12"/>
    <p:sldId id="273" r:id="rId13"/>
    <p:sldId id="279" r:id="rId14"/>
    <p:sldId id="327" r:id="rId15"/>
    <p:sldId id="328" r:id="rId16"/>
    <p:sldId id="329" r:id="rId17"/>
    <p:sldId id="256" r:id="rId18"/>
    <p:sldId id="330" r:id="rId19"/>
    <p:sldId id="331" r:id="rId20"/>
    <p:sldId id="320"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4"/>
    <p:restoredTop sz="94658"/>
  </p:normalViewPr>
  <p:slideViewPr>
    <p:cSldViewPr snapToGrid="0">
      <p:cViewPr varScale="1">
        <p:scale>
          <a:sx n="80" d="100"/>
          <a:sy n="80" d="100"/>
        </p:scale>
        <p:origin x="5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0F2627-5685-4758-AAC3-9FA8E0D8F99B}" type="datetimeFigureOut">
              <a:rPr lang="nl-NL" smtClean="0"/>
              <a:t>14-11-2025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612970-B8CA-46D9-982A-9F2B67BDB0FB}" type="slidenum">
              <a:rPr lang="nl-NL" smtClean="0"/>
              <a:t>‹nr.›</a:t>
            </a:fld>
            <a:endParaRPr lang="nl-NL"/>
          </a:p>
        </p:txBody>
      </p:sp>
    </p:spTree>
    <p:extLst>
      <p:ext uri="{BB962C8B-B14F-4D97-AF65-F5344CB8AC3E}">
        <p14:creationId xmlns:p14="http://schemas.microsoft.com/office/powerpoint/2010/main" val="304304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45758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32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56656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orpagin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0"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8" name="Picture Placeholder 17">
            <a:extLst>
              <a:ext uri="{FF2B5EF4-FFF2-40B4-BE49-F238E27FC236}">
                <a16:creationId xmlns:a16="http://schemas.microsoft.com/office/drawing/2014/main" id="{58F33325-288E-8443-94EA-6D7B24DD60C5}"/>
              </a:ext>
            </a:extLst>
          </p:cNvPr>
          <p:cNvSpPr>
            <a:spLocks noGrp="1"/>
          </p:cNvSpPr>
          <p:nvPr>
            <p:ph type="pic" sz="quarter" idx="12"/>
          </p:nvPr>
        </p:nvSpPr>
        <p:spPr>
          <a:xfrm>
            <a:off x="5195116" y="361517"/>
            <a:ext cx="6629302" cy="5694608"/>
          </a:xfrm>
          <a:custGeom>
            <a:avLst/>
            <a:gdLst>
              <a:gd name="connsiteX0" fmla="*/ 0 w 6629302"/>
              <a:gd name="connsiteY0" fmla="*/ 0 h 5694608"/>
              <a:gd name="connsiteX1" fmla="*/ 6629302 w 6629302"/>
              <a:gd name="connsiteY1" fmla="*/ 0 h 5694608"/>
              <a:gd name="connsiteX2" fmla="*/ 6629302 w 6629302"/>
              <a:gd name="connsiteY2" fmla="*/ 4974608 h 5694608"/>
              <a:gd name="connsiteX3" fmla="*/ 5909302 w 6629302"/>
              <a:gd name="connsiteY3" fmla="*/ 5694608 h 5694608"/>
              <a:gd name="connsiteX4" fmla="*/ 0 w 6629302"/>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9302" h="5694608">
                <a:moveTo>
                  <a:pt x="0" y="0"/>
                </a:moveTo>
                <a:lnTo>
                  <a:pt x="6629302" y="0"/>
                </a:lnTo>
                <a:lnTo>
                  <a:pt x="6629302" y="4974608"/>
                </a:lnTo>
                <a:lnTo>
                  <a:pt x="5909302"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13" name="Rectangle 12">
            <a:extLst>
              <a:ext uri="{FF2B5EF4-FFF2-40B4-BE49-F238E27FC236}">
                <a16:creationId xmlns:a16="http://schemas.microsoft.com/office/drawing/2014/main" id="{B3073494-A0B1-8C47-9F3B-EC410821B2EB}"/>
              </a:ext>
            </a:extLst>
          </p:cNvPr>
          <p:cNvSpPr/>
          <p:nvPr userDrawn="1"/>
        </p:nvSpPr>
        <p:spPr>
          <a:xfrm>
            <a:off x="358330" y="357745"/>
            <a:ext cx="4840445" cy="5698262"/>
          </a:xfrm>
          <a:prstGeom prst="rect">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737051" y="722362"/>
            <a:ext cx="4081804" cy="1809082"/>
          </a:xfrm>
        </p:spPr>
        <p:txBody>
          <a:bodyPr anchor="b">
            <a:noAutofit/>
          </a:bodyPr>
          <a:lstStyle>
            <a:lvl1pPr algn="l">
              <a:defRPr sz="34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hasCustomPrompt="1"/>
          </p:nvPr>
        </p:nvSpPr>
        <p:spPr>
          <a:xfrm>
            <a:off x="737051" y="3106994"/>
            <a:ext cx="4102982" cy="1103224"/>
          </a:xfrm>
        </p:spPr>
        <p:txBody>
          <a:bodyPr anchor="b">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358801"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19710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3583327"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5195590"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69144D03-AD59-AF43-B293-A904048670FB}"/>
              </a:ext>
            </a:extLst>
          </p:cNvPr>
          <p:cNvSpPr>
            <a:spLocks noGrp="1"/>
          </p:cNvSpPr>
          <p:nvPr>
            <p:ph sz="quarter" idx="17" hasCustomPrompt="1"/>
          </p:nvPr>
        </p:nvSpPr>
        <p:spPr>
          <a:xfrm rot="16200000">
            <a:off x="6807853" y="4538398"/>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21DD8E08-91E9-8A41-A3D2-93880B32E82C}"/>
              </a:ext>
            </a:extLst>
          </p:cNvPr>
          <p:cNvSpPr>
            <a:spLocks noGrp="1"/>
          </p:cNvSpPr>
          <p:nvPr>
            <p:ph sz="quarter" idx="18"/>
          </p:nvPr>
        </p:nvSpPr>
        <p:spPr>
          <a:xfrm rot="16200000">
            <a:off x="8420116"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AC1B5984-6B08-9549-A4C3-9DEC4FE8B8B4}"/>
              </a:ext>
            </a:extLst>
          </p:cNvPr>
          <p:cNvSpPr>
            <a:spLocks noGrp="1"/>
          </p:cNvSpPr>
          <p:nvPr>
            <p:ph sz="quarter" idx="19"/>
          </p:nvPr>
        </p:nvSpPr>
        <p:spPr>
          <a:xfrm rot="16200000">
            <a:off x="10032379"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D35131B8-7481-1F4B-8305-6F72641525CD}"/>
              </a:ext>
            </a:extLst>
          </p:cNvPr>
          <p:cNvSpPr>
            <a:spLocks noGrp="1"/>
          </p:cNvSpPr>
          <p:nvPr>
            <p:ph sz="quarter" idx="20"/>
          </p:nvPr>
        </p:nvSpPr>
        <p:spPr>
          <a:xfrm rot="16200000">
            <a:off x="11641464" y="4538398"/>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pic>
        <p:nvPicPr>
          <p:cNvPr id="21" name="Picture 20" descr="Logo&#10;&#10;Description automatically generated">
            <a:extLst>
              <a:ext uri="{FF2B5EF4-FFF2-40B4-BE49-F238E27FC236}">
                <a16:creationId xmlns:a16="http://schemas.microsoft.com/office/drawing/2014/main" id="{1D15AC8C-92ED-E744-A08F-A2B9928FE1E5}"/>
              </a:ext>
            </a:extLst>
          </p:cNvPr>
          <p:cNvPicPr>
            <a:picLocks noChangeAspect="1"/>
          </p:cNvPicPr>
          <p:nvPr userDrawn="1"/>
        </p:nvPicPr>
        <p:blipFill>
          <a:blip r:embed="rId2"/>
          <a:stretch>
            <a:fillRect/>
          </a:stretch>
        </p:blipFill>
        <p:spPr>
          <a:xfrm>
            <a:off x="10093925" y="6180336"/>
            <a:ext cx="1974697" cy="593840"/>
          </a:xfrm>
          <a:prstGeom prst="rect">
            <a:avLst/>
          </a:prstGeom>
        </p:spPr>
      </p:pic>
      <p:pic>
        <p:nvPicPr>
          <p:cNvPr id="6" name="Picture 5">
            <a:extLst>
              <a:ext uri="{FF2B5EF4-FFF2-40B4-BE49-F238E27FC236}">
                <a16:creationId xmlns:a16="http://schemas.microsoft.com/office/drawing/2014/main" id="{586F8638-1535-8A4B-901C-F6167A200985}"/>
              </a:ext>
            </a:extLst>
          </p:cNvPr>
          <p:cNvPicPr>
            <a:picLocks noChangeAspect="1"/>
          </p:cNvPicPr>
          <p:nvPr userDrawn="1"/>
        </p:nvPicPr>
        <p:blipFill>
          <a:blip r:embed="rId3"/>
          <a:stretch>
            <a:fillRect/>
          </a:stretch>
        </p:blipFill>
        <p:spPr>
          <a:xfrm>
            <a:off x="320620" y="6345964"/>
            <a:ext cx="3262233" cy="264557"/>
          </a:xfrm>
          <a:prstGeom prst="rect">
            <a:avLst/>
          </a:prstGeom>
        </p:spPr>
      </p:pic>
    </p:spTree>
    <p:extLst>
      <p:ext uri="{BB962C8B-B14F-4D97-AF65-F5344CB8AC3E}">
        <p14:creationId xmlns:p14="http://schemas.microsoft.com/office/powerpoint/2010/main" val="229196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7C2A981-8C70-7040-986F-28AFE11C0172}"/>
              </a:ext>
            </a:extLst>
          </p:cNvPr>
          <p:cNvSpPr>
            <a:spLocks noGrp="1"/>
          </p:cNvSpPr>
          <p:nvPr>
            <p:ph type="pic" sz="quarter" idx="23"/>
          </p:nvPr>
        </p:nvSpPr>
        <p:spPr>
          <a:xfrm>
            <a:off x="355150" y="361517"/>
            <a:ext cx="11469268" cy="5694608"/>
          </a:xfrm>
          <a:custGeom>
            <a:avLst/>
            <a:gdLst>
              <a:gd name="connsiteX0" fmla="*/ 0 w 11469268"/>
              <a:gd name="connsiteY0" fmla="*/ 0 h 5694608"/>
              <a:gd name="connsiteX1" fmla="*/ 11469268 w 11469268"/>
              <a:gd name="connsiteY1" fmla="*/ 0 h 5694608"/>
              <a:gd name="connsiteX2" fmla="*/ 11469268 w 11469268"/>
              <a:gd name="connsiteY2" fmla="*/ 4974608 h 5694608"/>
              <a:gd name="connsiteX3" fmla="*/ 10749268 w 11469268"/>
              <a:gd name="connsiteY3" fmla="*/ 5694608 h 5694608"/>
              <a:gd name="connsiteX4" fmla="*/ 0 w 11469268"/>
              <a:gd name="connsiteY4" fmla="*/ 5694608 h 569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9268" h="5694608">
                <a:moveTo>
                  <a:pt x="0" y="0"/>
                </a:moveTo>
                <a:lnTo>
                  <a:pt x="11469268" y="0"/>
                </a:lnTo>
                <a:lnTo>
                  <a:pt x="11469268" y="4974608"/>
                </a:lnTo>
                <a:lnTo>
                  <a:pt x="10749268" y="5694608"/>
                </a:lnTo>
                <a:lnTo>
                  <a:pt x="0" y="5694608"/>
                </a:lnTo>
                <a:close/>
              </a:path>
            </a:pathLst>
          </a:custGeom>
          <a:solidFill>
            <a:schemeClr val="accent3"/>
          </a:solidFill>
          <a:ln>
            <a:noFill/>
          </a:ln>
        </p:spPr>
        <p:txBody>
          <a:bodyPr wrap="square">
            <a:noAutofit/>
          </a:bodyPr>
          <a:lstStyle>
            <a:lvl1pPr>
              <a:defRPr>
                <a:solidFill>
                  <a:srgbClr val="FCD78F"/>
                </a:solidFill>
              </a:defRPr>
            </a:lvl1pPr>
          </a:lstStyle>
          <a:p>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a:xfrm>
            <a:off x="758912" y="-1391421"/>
            <a:ext cx="10983996" cy="659342"/>
          </a:xfrm>
        </p:spPr>
        <p:txBody>
          <a:bodyPr/>
          <a:lstStyle/>
          <a:p>
            <a:r>
              <a:rPr lang="en-GB" dirty="0"/>
              <a:t>Click to edit Master title style</a:t>
            </a:r>
            <a:endParaRPr lang="en-NL"/>
          </a:p>
        </p:txBody>
      </p:sp>
      <p:sp>
        <p:nvSpPr>
          <p:cNvPr id="49" name="Content Placeholder 37">
            <a:extLst>
              <a:ext uri="{FF2B5EF4-FFF2-40B4-BE49-F238E27FC236}">
                <a16:creationId xmlns:a16="http://schemas.microsoft.com/office/drawing/2014/main" id="{01E738E3-A5E1-E74C-9A56-9485EDD942C3}"/>
              </a:ext>
            </a:extLst>
          </p:cNvPr>
          <p:cNvSpPr>
            <a:spLocks noGrp="1"/>
          </p:cNvSpPr>
          <p:nvPr>
            <p:ph sz="quarter" idx="18" hasCustomPrompt="1"/>
          </p:nvPr>
        </p:nvSpPr>
        <p:spPr>
          <a:xfrm rot="16200000">
            <a:off x="5195590"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0" name="Content Placeholder 37">
            <a:extLst>
              <a:ext uri="{FF2B5EF4-FFF2-40B4-BE49-F238E27FC236}">
                <a16:creationId xmlns:a16="http://schemas.microsoft.com/office/drawing/2014/main" id="{0F672CDD-AD5A-4A46-A1A2-EA429F262779}"/>
              </a:ext>
            </a:extLst>
          </p:cNvPr>
          <p:cNvSpPr>
            <a:spLocks noGrp="1"/>
          </p:cNvSpPr>
          <p:nvPr>
            <p:ph sz="quarter" idx="19" hasCustomPrompt="1"/>
          </p:nvPr>
        </p:nvSpPr>
        <p:spPr>
          <a:xfrm rot="16200000">
            <a:off x="6807853" y="3893631"/>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51" name="Content Placeholder 37">
            <a:extLst>
              <a:ext uri="{FF2B5EF4-FFF2-40B4-BE49-F238E27FC236}">
                <a16:creationId xmlns:a16="http://schemas.microsoft.com/office/drawing/2014/main" id="{BC7DDFEF-5DA1-8348-BBE1-91D6245786C8}"/>
              </a:ext>
            </a:extLst>
          </p:cNvPr>
          <p:cNvSpPr>
            <a:spLocks noGrp="1"/>
          </p:cNvSpPr>
          <p:nvPr>
            <p:ph sz="quarter" idx="20"/>
          </p:nvPr>
        </p:nvSpPr>
        <p:spPr>
          <a:xfrm rot="16200000">
            <a:off x="8420116"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2" name="Content Placeholder 37">
            <a:extLst>
              <a:ext uri="{FF2B5EF4-FFF2-40B4-BE49-F238E27FC236}">
                <a16:creationId xmlns:a16="http://schemas.microsoft.com/office/drawing/2014/main" id="{1F3038B6-411E-1E4B-A918-842722E8E1B2}"/>
              </a:ext>
            </a:extLst>
          </p:cNvPr>
          <p:cNvSpPr>
            <a:spLocks noGrp="1"/>
          </p:cNvSpPr>
          <p:nvPr>
            <p:ph sz="quarter" idx="21"/>
          </p:nvPr>
        </p:nvSpPr>
        <p:spPr>
          <a:xfrm rot="16200000">
            <a:off x="10032379"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53" name="Content Placeholder 37">
            <a:extLst>
              <a:ext uri="{FF2B5EF4-FFF2-40B4-BE49-F238E27FC236}">
                <a16:creationId xmlns:a16="http://schemas.microsoft.com/office/drawing/2014/main" id="{135EC526-9BA0-0643-9DF5-B24B46AF850A}"/>
              </a:ext>
            </a:extLst>
          </p:cNvPr>
          <p:cNvSpPr>
            <a:spLocks noGrp="1"/>
          </p:cNvSpPr>
          <p:nvPr>
            <p:ph sz="quarter" idx="22"/>
          </p:nvPr>
        </p:nvSpPr>
        <p:spPr>
          <a:xfrm rot="16200000">
            <a:off x="11641464" y="3893631"/>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63" name="Text Placeholder 32">
            <a:extLst>
              <a:ext uri="{FF2B5EF4-FFF2-40B4-BE49-F238E27FC236}">
                <a16:creationId xmlns:a16="http://schemas.microsoft.com/office/drawing/2014/main" id="{C1A46E6C-953E-6247-A6F4-B5C92D00A691}"/>
              </a:ext>
            </a:extLst>
          </p:cNvPr>
          <p:cNvSpPr>
            <a:spLocks noGrp="1"/>
          </p:cNvSpPr>
          <p:nvPr>
            <p:ph type="body" sz="quarter" idx="24" hasCustomPrompt="1"/>
          </p:nvPr>
        </p:nvSpPr>
        <p:spPr>
          <a:xfrm flipH="1">
            <a:off x="355150" y="1669648"/>
            <a:ext cx="4840444" cy="3078345"/>
          </a:xfrm>
          <a:custGeom>
            <a:avLst/>
            <a:gdLst>
              <a:gd name="connsiteX0" fmla="*/ 1080000 w 5735781"/>
              <a:gd name="connsiteY0" fmla="*/ 0 h 3600000"/>
              <a:gd name="connsiteX1" fmla="*/ 5735781 w 5735781"/>
              <a:gd name="connsiteY1" fmla="*/ 0 h 3600000"/>
              <a:gd name="connsiteX2" fmla="*/ 5735781 w 5735781"/>
              <a:gd name="connsiteY2" fmla="*/ 3600000 h 3600000"/>
              <a:gd name="connsiteX3" fmla="*/ 0 w 5735781"/>
              <a:gd name="connsiteY3" fmla="*/ 3600000 h 3600000"/>
              <a:gd name="connsiteX4" fmla="*/ 0 w 5735781"/>
              <a:gd name="connsiteY4" fmla="*/ 1080000 h 36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5781" h="3600000">
                <a:moveTo>
                  <a:pt x="1080000" y="0"/>
                </a:moveTo>
                <a:lnTo>
                  <a:pt x="5735781" y="0"/>
                </a:lnTo>
                <a:lnTo>
                  <a:pt x="5735781" y="3600000"/>
                </a:lnTo>
                <a:lnTo>
                  <a:pt x="0" y="3600000"/>
                </a:lnTo>
                <a:lnTo>
                  <a:pt x="0" y="1080000"/>
                </a:lnTo>
                <a:close/>
              </a:path>
            </a:pathLst>
          </a:custGeom>
          <a:solidFill>
            <a:schemeClr val="tx1"/>
          </a:solidFill>
        </p:spPr>
        <p:txBody>
          <a:bodyPr wrap="square" lIns="360000" tIns="360000" rIns="360000" bIns="360000" anchor="t" anchorCtr="0">
            <a:noAutofit/>
          </a:bodyPr>
          <a:lstStyle>
            <a:lvl1pPr marL="228600" indent="-228600" algn="l">
              <a:lnSpc>
                <a:spcPct val="100000"/>
              </a:lnSpc>
              <a:buFontTx/>
              <a:buNone/>
              <a:defRPr sz="3000" b="1" i="0">
                <a:solidFill>
                  <a:schemeClr val="bg1"/>
                </a:solidFill>
                <a:latin typeface="Source Sans Pro" panose="020B0503030403020204" pitchFamily="34" charset="0"/>
              </a:defRPr>
            </a:lvl1pPr>
          </a:lstStyle>
          <a:p>
            <a:pPr lvl="0"/>
            <a:r>
              <a:rPr lang="en-GB" dirty="0"/>
              <a:t>Click to edit text</a:t>
            </a:r>
          </a:p>
        </p:txBody>
      </p:sp>
    </p:spTree>
    <p:extLst>
      <p:ext uri="{BB962C8B-B14F-4D97-AF65-F5344CB8AC3E}">
        <p14:creationId xmlns:p14="http://schemas.microsoft.com/office/powerpoint/2010/main" val="91025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skt - 1 kol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A5DB-B524-E54E-9478-7F3E5ACFEFA0}"/>
              </a:ext>
            </a:extLst>
          </p:cNvPr>
          <p:cNvSpPr>
            <a:spLocks noGrp="1"/>
          </p:cNvSpPr>
          <p:nvPr>
            <p:ph type="title"/>
          </p:nvPr>
        </p:nvSpPr>
        <p:spPr/>
        <p:txBody>
          <a:bodyPr/>
          <a:lstStyle>
            <a:lvl1pPr>
              <a:defRPr lang="en-GB" sz="3400" b="1" i="0" kern="1200" dirty="0">
                <a:solidFill>
                  <a:srgbClr val="2869D2"/>
                </a:solidFill>
                <a:latin typeface="Source Sans Pro" panose="020B0503030403020204" pitchFamily="34" charset="0"/>
                <a:ea typeface="+mj-ea"/>
                <a:cs typeface="+mj-cs"/>
              </a:defRPr>
            </a:lvl1pPr>
          </a:lstStyle>
          <a:p>
            <a:r>
              <a:rPr lang="en-GB" dirty="0"/>
              <a:t>Click to edit Master title style</a:t>
            </a:r>
            <a:endParaRPr lang="en-NL"/>
          </a:p>
        </p:txBody>
      </p:sp>
      <p:sp>
        <p:nvSpPr>
          <p:cNvPr id="3" name="Content Placeholder 2">
            <a:extLst>
              <a:ext uri="{FF2B5EF4-FFF2-40B4-BE49-F238E27FC236}">
                <a16:creationId xmlns:a16="http://schemas.microsoft.com/office/drawing/2014/main" id="{89E2F8F6-094A-2444-8E75-A56EE619FAF9}"/>
              </a:ext>
            </a:extLst>
          </p:cNvPr>
          <p:cNvSpPr>
            <a:spLocks noGrp="1"/>
          </p:cNvSpPr>
          <p:nvPr>
            <p:ph idx="1"/>
          </p:nvPr>
        </p:nvSpPr>
        <p:spPr/>
        <p:txBody>
          <a:bodyPr/>
          <a:lstStyle>
            <a:lvl5pPr marL="0">
              <a:lnSpc>
                <a:spcPts val="16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359468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 2 Kolom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9" name="Content Placeholder 2">
            <a:extLst>
              <a:ext uri="{FF2B5EF4-FFF2-40B4-BE49-F238E27FC236}">
                <a16:creationId xmlns:a16="http://schemas.microsoft.com/office/drawing/2014/main" id="{662924E9-6457-4643-8B94-154EF331429F}"/>
              </a:ext>
            </a:extLst>
          </p:cNvPr>
          <p:cNvSpPr>
            <a:spLocks noGrp="1"/>
          </p:cNvSpPr>
          <p:nvPr>
            <p:ph idx="13"/>
          </p:nvPr>
        </p:nvSpPr>
        <p:spPr>
          <a:xfrm>
            <a:off x="6564396"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712101B9-86C8-914A-B47B-B9FDCB6C2348}"/>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1" name="Content Placeholder 2">
            <a:extLst>
              <a:ext uri="{FF2B5EF4-FFF2-40B4-BE49-F238E27FC236}">
                <a16:creationId xmlns:a16="http://schemas.microsoft.com/office/drawing/2014/main" id="{ADAFE291-6664-5C4F-8154-4F3B66734759}"/>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56317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 Grijs kade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a:t>titel 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1" name="Content Placeholder 10">
            <a:extLst>
              <a:ext uri="{FF2B5EF4-FFF2-40B4-BE49-F238E27FC236}">
                <a16:creationId xmlns:a16="http://schemas.microsoft.com/office/drawing/2014/main" id="{62E5A24D-B444-B446-992A-B9F122357417}"/>
              </a:ext>
            </a:extLst>
          </p:cNvPr>
          <p:cNvSpPr>
            <a:spLocks noGrp="1"/>
          </p:cNvSpPr>
          <p:nvPr>
            <p:ph idx="13" hasCustomPrompt="1"/>
          </p:nvPr>
        </p:nvSpPr>
        <p:spPr>
          <a:xfrm>
            <a:off x="6564396" y="1187766"/>
            <a:ext cx="5257800" cy="4834952"/>
          </a:xfrm>
          <a:custGeom>
            <a:avLst/>
            <a:gdLst>
              <a:gd name="connsiteX0" fmla="*/ 0 w 5257800"/>
              <a:gd name="connsiteY0" fmla="*/ 0 h 4834952"/>
              <a:gd name="connsiteX1" fmla="*/ 5257800 w 5257800"/>
              <a:gd name="connsiteY1" fmla="*/ 0 h 4834952"/>
              <a:gd name="connsiteX2" fmla="*/ 5257800 w 5257800"/>
              <a:gd name="connsiteY2" fmla="*/ 4150581 h 4834952"/>
              <a:gd name="connsiteX3" fmla="*/ 4573429 w 5257800"/>
              <a:gd name="connsiteY3" fmla="*/ 4834952 h 4834952"/>
              <a:gd name="connsiteX4" fmla="*/ 0 w 5257800"/>
              <a:gd name="connsiteY4" fmla="*/ 4834952 h 4834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4834952">
                <a:moveTo>
                  <a:pt x="0" y="0"/>
                </a:moveTo>
                <a:lnTo>
                  <a:pt x="5257800" y="0"/>
                </a:lnTo>
                <a:lnTo>
                  <a:pt x="5257800" y="4150581"/>
                </a:lnTo>
                <a:lnTo>
                  <a:pt x="4573429" y="4834952"/>
                </a:lnTo>
                <a:lnTo>
                  <a:pt x="0" y="4834952"/>
                </a:lnTo>
                <a:close/>
              </a:path>
            </a:pathLst>
          </a:custGeom>
          <a:solidFill>
            <a:schemeClr val="accent2"/>
          </a:solidFill>
        </p:spPr>
        <p:txBody>
          <a:bodyPr wrap="square" lIns="360000" tIns="216000" rIns="360000" bIns="360000">
            <a:noAutofit/>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8" name="Title Placeholder 1">
            <a:extLst>
              <a:ext uri="{FF2B5EF4-FFF2-40B4-BE49-F238E27FC236}">
                <a16:creationId xmlns:a16="http://schemas.microsoft.com/office/drawing/2014/main" id="{E90A490C-4464-A94D-BFE8-FC9CD6845D33}"/>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9" name="Content Placeholder 2">
            <a:extLst>
              <a:ext uri="{FF2B5EF4-FFF2-40B4-BE49-F238E27FC236}">
                <a16:creationId xmlns:a16="http://schemas.microsoft.com/office/drawing/2014/main" id="{453D0A82-3088-8A43-B3DF-D117928E0D60}"/>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6122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82764F-1F93-1447-A105-FCA07504643A}"/>
              </a:ext>
            </a:extLst>
          </p:cNvPr>
          <p:cNvSpPr>
            <a:spLocks noGrp="1"/>
          </p:cNvSpPr>
          <p:nvPr>
            <p:ph type="ftr" sz="quarter" idx="11"/>
          </p:nvPr>
        </p:nvSpPr>
        <p:spPr/>
        <p:txBody>
          <a:bodyPr/>
          <a:lstStyle/>
          <a:p>
            <a:r>
              <a:rPr lang="en-GB" dirty="0" err="1"/>
              <a:t>titel</a:t>
            </a:r>
            <a:r>
              <a:rPr lang="en-GB" dirty="0"/>
              <a:t> </a:t>
            </a:r>
            <a:r>
              <a:rPr lang="en-GB" dirty="0" err="1"/>
              <a:t>presentatie</a:t>
            </a:r>
            <a:endParaRPr lang="en-NL"/>
          </a:p>
        </p:txBody>
      </p:sp>
      <p:sp>
        <p:nvSpPr>
          <p:cNvPr id="6" name="Slide Number Placeholder 5">
            <a:extLst>
              <a:ext uri="{FF2B5EF4-FFF2-40B4-BE49-F238E27FC236}">
                <a16:creationId xmlns:a16="http://schemas.microsoft.com/office/drawing/2014/main" id="{084A9945-1ABD-3743-A006-1E0B1A003B04}"/>
              </a:ext>
            </a:extLst>
          </p:cNvPr>
          <p:cNvSpPr>
            <a:spLocks noGrp="1"/>
          </p:cNvSpPr>
          <p:nvPr>
            <p:ph type="sldNum" sz="quarter" idx="12"/>
          </p:nvPr>
        </p:nvSpPr>
        <p:spPr/>
        <p:txBody>
          <a:bodyPr/>
          <a:lstStyle/>
          <a:p>
            <a:fld id="{1209C146-B8B3-DA45-9A56-3D1F0D88F648}" type="slidenum">
              <a:rPr lang="en-NL" smtClean="0"/>
              <a:t>‹nr.›</a:t>
            </a:fld>
            <a:endParaRPr lang="en-NL"/>
          </a:p>
        </p:txBody>
      </p:sp>
      <p:sp>
        <p:nvSpPr>
          <p:cNvPr id="19" name="Picture Placeholder 18">
            <a:extLst>
              <a:ext uri="{FF2B5EF4-FFF2-40B4-BE49-F238E27FC236}">
                <a16:creationId xmlns:a16="http://schemas.microsoft.com/office/drawing/2014/main" id="{1F03367F-8CDC-0E49-8CA9-B78B1F9B9F7C}"/>
              </a:ext>
            </a:extLst>
          </p:cNvPr>
          <p:cNvSpPr>
            <a:spLocks noGrp="1"/>
          </p:cNvSpPr>
          <p:nvPr>
            <p:ph type="pic" sz="quarter" idx="13"/>
          </p:nvPr>
        </p:nvSpPr>
        <p:spPr>
          <a:xfrm>
            <a:off x="6096000" y="1187450"/>
            <a:ext cx="5726196" cy="4835525"/>
          </a:xfrm>
          <a:custGeom>
            <a:avLst/>
            <a:gdLst>
              <a:gd name="connsiteX0" fmla="*/ 0 w 5726196"/>
              <a:gd name="connsiteY0" fmla="*/ 0 h 4835525"/>
              <a:gd name="connsiteX1" fmla="*/ 5726196 w 5726196"/>
              <a:gd name="connsiteY1" fmla="*/ 0 h 4835525"/>
              <a:gd name="connsiteX2" fmla="*/ 5726196 w 5726196"/>
              <a:gd name="connsiteY2" fmla="*/ 4150897 h 4835525"/>
              <a:gd name="connsiteX3" fmla="*/ 5041568 w 5726196"/>
              <a:gd name="connsiteY3" fmla="*/ 4835525 h 4835525"/>
              <a:gd name="connsiteX4" fmla="*/ 0 w 5726196"/>
              <a:gd name="connsiteY4" fmla="*/ 4835525 h 483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6196" h="4835525">
                <a:moveTo>
                  <a:pt x="0" y="0"/>
                </a:moveTo>
                <a:lnTo>
                  <a:pt x="5726196" y="0"/>
                </a:lnTo>
                <a:lnTo>
                  <a:pt x="5726196" y="4150897"/>
                </a:lnTo>
                <a:lnTo>
                  <a:pt x="5041568" y="4835525"/>
                </a:lnTo>
                <a:lnTo>
                  <a:pt x="0" y="4835525"/>
                </a:lnTo>
                <a:close/>
              </a:path>
            </a:pathLst>
          </a:custGeom>
        </p:spPr>
        <p:txBody>
          <a:bodyPr wrap="square">
            <a:noAutofit/>
          </a:bodyPr>
          <a:lstStyle>
            <a:lvl1pPr>
              <a:defRPr>
                <a:solidFill>
                  <a:schemeClr val="bg1"/>
                </a:solidFill>
              </a:defRPr>
            </a:lvl1pPr>
          </a:lstStyle>
          <a:p>
            <a:endParaRPr lang="en-US" dirty="0"/>
          </a:p>
        </p:txBody>
      </p:sp>
      <p:sp>
        <p:nvSpPr>
          <p:cNvPr id="13" name="Content Placeholder 37">
            <a:extLst>
              <a:ext uri="{FF2B5EF4-FFF2-40B4-BE49-F238E27FC236}">
                <a16:creationId xmlns:a16="http://schemas.microsoft.com/office/drawing/2014/main" id="{FCAD2759-4E18-D94E-B180-64E70F7FE0EE}"/>
              </a:ext>
            </a:extLst>
          </p:cNvPr>
          <p:cNvSpPr>
            <a:spLocks noGrp="1"/>
          </p:cNvSpPr>
          <p:nvPr>
            <p:ph sz="quarter" idx="17" hasCustomPrompt="1"/>
          </p:nvPr>
        </p:nvSpPr>
        <p:spPr>
          <a:xfrm rot="16200000">
            <a:off x="6096474"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14" name="Content Placeholder 37">
            <a:extLst>
              <a:ext uri="{FF2B5EF4-FFF2-40B4-BE49-F238E27FC236}">
                <a16:creationId xmlns:a16="http://schemas.microsoft.com/office/drawing/2014/main" id="{B78C8041-F58B-0043-9471-60DA93F659E2}"/>
              </a:ext>
            </a:extLst>
          </p:cNvPr>
          <p:cNvSpPr>
            <a:spLocks noGrp="1"/>
          </p:cNvSpPr>
          <p:nvPr>
            <p:ph sz="quarter" idx="18"/>
          </p:nvPr>
        </p:nvSpPr>
        <p:spPr>
          <a:xfrm rot="16200000">
            <a:off x="794480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5" name="Content Placeholder 37">
            <a:extLst>
              <a:ext uri="{FF2B5EF4-FFF2-40B4-BE49-F238E27FC236}">
                <a16:creationId xmlns:a16="http://schemas.microsoft.com/office/drawing/2014/main" id="{05C9D6D0-526F-F249-A900-834C9531B5FE}"/>
              </a:ext>
            </a:extLst>
          </p:cNvPr>
          <p:cNvSpPr>
            <a:spLocks noGrp="1"/>
          </p:cNvSpPr>
          <p:nvPr>
            <p:ph sz="quarter" idx="19"/>
          </p:nvPr>
        </p:nvSpPr>
        <p:spPr>
          <a:xfrm rot="16200000">
            <a:off x="9793132"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6" name="Content Placeholder 37">
            <a:extLst>
              <a:ext uri="{FF2B5EF4-FFF2-40B4-BE49-F238E27FC236}">
                <a16:creationId xmlns:a16="http://schemas.microsoft.com/office/drawing/2014/main" id="{0A8D2195-690D-9343-BF13-A9353A80202E}"/>
              </a:ext>
            </a:extLst>
          </p:cNvPr>
          <p:cNvSpPr>
            <a:spLocks noGrp="1"/>
          </p:cNvSpPr>
          <p:nvPr>
            <p:ph sz="quarter" idx="20"/>
          </p:nvPr>
        </p:nvSpPr>
        <p:spPr>
          <a:xfrm rot="16200000">
            <a:off x="1164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12" name="Title Placeholder 1">
            <a:extLst>
              <a:ext uri="{FF2B5EF4-FFF2-40B4-BE49-F238E27FC236}">
                <a16:creationId xmlns:a16="http://schemas.microsoft.com/office/drawing/2014/main" id="{0F7F8AFA-1CF6-2547-A587-2E7C98AA9D86}"/>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17" name="Content Placeholder 2">
            <a:extLst>
              <a:ext uri="{FF2B5EF4-FFF2-40B4-BE49-F238E27FC236}">
                <a16:creationId xmlns:a16="http://schemas.microsoft.com/office/drawing/2014/main" id="{A09F57B6-AC5C-864D-A98A-54E5148D1665}"/>
              </a:ext>
            </a:extLst>
          </p:cNvPr>
          <p:cNvSpPr>
            <a:spLocks noGrp="1"/>
          </p:cNvSpPr>
          <p:nvPr>
            <p:ph idx="14"/>
          </p:nvPr>
        </p:nvSpPr>
        <p:spPr>
          <a:xfrm>
            <a:off x="836927" y="1187766"/>
            <a:ext cx="5257800" cy="483495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Tree>
    <p:extLst>
      <p:ext uri="{BB962C8B-B14F-4D97-AF65-F5344CB8AC3E}">
        <p14:creationId xmlns:p14="http://schemas.microsoft.com/office/powerpoint/2010/main" val="332889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39FEF0-3E6A-EF49-B0D9-6613046D31A3}"/>
              </a:ext>
            </a:extLst>
          </p:cNvPr>
          <p:cNvSpPr>
            <a:spLocks noGrp="1"/>
          </p:cNvSpPr>
          <p:nvPr>
            <p:ph type="ftr" sz="quarter" idx="11"/>
          </p:nvPr>
        </p:nvSpPr>
        <p:spPr/>
        <p:txBody>
          <a:bodyPr/>
          <a:lstStyle/>
          <a:p>
            <a:r>
              <a:rPr lang="en-GB"/>
              <a:t>titel presentatie</a:t>
            </a:r>
            <a:endParaRPr lang="en-NL"/>
          </a:p>
        </p:txBody>
      </p:sp>
      <p:sp>
        <p:nvSpPr>
          <p:cNvPr id="4" name="Slide Number Placeholder 3">
            <a:extLst>
              <a:ext uri="{FF2B5EF4-FFF2-40B4-BE49-F238E27FC236}">
                <a16:creationId xmlns:a16="http://schemas.microsoft.com/office/drawing/2014/main" id="{C566355D-2287-C842-B767-A05ED542D955}"/>
              </a:ext>
            </a:extLst>
          </p:cNvPr>
          <p:cNvSpPr>
            <a:spLocks noGrp="1"/>
          </p:cNvSpPr>
          <p:nvPr>
            <p:ph type="sldNum" sz="quarter" idx="12"/>
          </p:nvPr>
        </p:nvSpPr>
        <p:spPr/>
        <p:txBody>
          <a:bodyPr/>
          <a:lstStyle/>
          <a:p>
            <a:fld id="{1209C146-B8B3-DA45-9A56-3D1F0D88F648}" type="slidenum">
              <a:rPr lang="en-NL" smtClean="0"/>
              <a:t>‹nr.›</a:t>
            </a:fld>
            <a:endParaRPr lang="en-NL"/>
          </a:p>
        </p:txBody>
      </p:sp>
    </p:spTree>
    <p:extLst>
      <p:ext uri="{BB962C8B-B14F-4D97-AF65-F5344CB8AC3E}">
        <p14:creationId xmlns:p14="http://schemas.microsoft.com/office/powerpoint/2010/main" val="408855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A3538A0-5946-DF44-8DE7-221E6B423997}"/>
              </a:ext>
            </a:extLst>
          </p:cNvPr>
          <p:cNvSpPr/>
          <p:nvPr userDrawn="1"/>
        </p:nvSpPr>
        <p:spPr>
          <a:xfrm>
            <a:off x="10519" y="0"/>
            <a:ext cx="12192000" cy="6898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Freeform 16">
            <a:extLst>
              <a:ext uri="{FF2B5EF4-FFF2-40B4-BE49-F238E27FC236}">
                <a16:creationId xmlns:a16="http://schemas.microsoft.com/office/drawing/2014/main" id="{9FF1F094-7A7F-1741-BAD7-B650EADAA5A6}"/>
              </a:ext>
            </a:extLst>
          </p:cNvPr>
          <p:cNvSpPr/>
          <p:nvPr userDrawn="1"/>
        </p:nvSpPr>
        <p:spPr>
          <a:xfrm>
            <a:off x="6106522" y="357863"/>
            <a:ext cx="5737673" cy="5698262"/>
          </a:xfrm>
          <a:custGeom>
            <a:avLst/>
            <a:gdLst>
              <a:gd name="connsiteX0" fmla="*/ 0 w 5737673"/>
              <a:gd name="connsiteY0" fmla="*/ 0 h 5698262"/>
              <a:gd name="connsiteX1" fmla="*/ 5737673 w 5737673"/>
              <a:gd name="connsiteY1" fmla="*/ 0 h 5698262"/>
              <a:gd name="connsiteX2" fmla="*/ 5737673 w 5737673"/>
              <a:gd name="connsiteY2" fmla="*/ 4978262 h 5698262"/>
              <a:gd name="connsiteX3" fmla="*/ 5017673 w 5737673"/>
              <a:gd name="connsiteY3" fmla="*/ 5698262 h 5698262"/>
              <a:gd name="connsiteX4" fmla="*/ 0 w 5737673"/>
              <a:gd name="connsiteY4" fmla="*/ 5698262 h 5698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7673" h="5698262">
                <a:moveTo>
                  <a:pt x="0" y="0"/>
                </a:moveTo>
                <a:lnTo>
                  <a:pt x="5737673" y="0"/>
                </a:lnTo>
                <a:lnTo>
                  <a:pt x="5737673" y="4978262"/>
                </a:lnTo>
                <a:lnTo>
                  <a:pt x="5017673" y="5698262"/>
                </a:lnTo>
                <a:lnTo>
                  <a:pt x="0" y="5698262"/>
                </a:lnTo>
                <a:close/>
              </a:path>
            </a:pathLst>
          </a:cu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L"/>
          </a:p>
        </p:txBody>
      </p:sp>
      <p:sp>
        <p:nvSpPr>
          <p:cNvPr id="2" name="Title 1">
            <a:extLst>
              <a:ext uri="{FF2B5EF4-FFF2-40B4-BE49-F238E27FC236}">
                <a16:creationId xmlns:a16="http://schemas.microsoft.com/office/drawing/2014/main" id="{AAFF526A-BF7C-C848-934E-660C9579E090}"/>
              </a:ext>
            </a:extLst>
          </p:cNvPr>
          <p:cNvSpPr>
            <a:spLocks noGrp="1"/>
          </p:cNvSpPr>
          <p:nvPr>
            <p:ph type="ctrTitle"/>
          </p:nvPr>
        </p:nvSpPr>
        <p:spPr>
          <a:xfrm>
            <a:off x="6427493" y="689906"/>
            <a:ext cx="4081804" cy="1235075"/>
          </a:xfrm>
        </p:spPr>
        <p:txBody>
          <a:bodyPr lIns="0" rIns="0" bIns="0" anchor="t">
            <a:noAutofit/>
          </a:bodyPr>
          <a:lstStyle>
            <a:lvl1pPr algn="l">
              <a:defRPr sz="3600">
                <a:solidFill>
                  <a:schemeClr val="bg1"/>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FE5604D5-ABF8-8544-A119-F50A903DFEA7}"/>
              </a:ext>
            </a:extLst>
          </p:cNvPr>
          <p:cNvSpPr>
            <a:spLocks noGrp="1"/>
          </p:cNvSpPr>
          <p:nvPr>
            <p:ph type="subTitle" idx="1"/>
          </p:nvPr>
        </p:nvSpPr>
        <p:spPr>
          <a:xfrm>
            <a:off x="6427493" y="2220567"/>
            <a:ext cx="4102982" cy="700949"/>
          </a:xfrm>
        </p:spPr>
        <p:txBody>
          <a:bodyPr lIns="0" rIns="0" bIns="0">
            <a:normAutofit/>
          </a:bodyPr>
          <a:lstStyle>
            <a:lvl1pPr marL="0" indent="0" algn="l">
              <a:lnSpc>
                <a:spcPts val="1600"/>
              </a:lnSpc>
              <a:buNone/>
              <a:defRPr sz="1600" b="0" i="0">
                <a:solidFill>
                  <a:schemeClr val="bg1"/>
                </a:solidFill>
                <a:latin typeface="Source Sans Pro Light" panose="020B040303040302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6" name="Content Placeholder 37">
            <a:extLst>
              <a:ext uri="{FF2B5EF4-FFF2-40B4-BE49-F238E27FC236}">
                <a16:creationId xmlns:a16="http://schemas.microsoft.com/office/drawing/2014/main" id="{7EC07046-B793-A94E-B183-9C6906FB9055}"/>
              </a:ext>
            </a:extLst>
          </p:cNvPr>
          <p:cNvSpPr>
            <a:spLocks noGrp="1"/>
          </p:cNvSpPr>
          <p:nvPr>
            <p:ph sz="quarter" idx="13"/>
          </p:nvPr>
        </p:nvSpPr>
        <p:spPr>
          <a:xfrm rot="16200000">
            <a:off x="6106993"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7" name="Content Placeholder 37">
            <a:extLst>
              <a:ext uri="{FF2B5EF4-FFF2-40B4-BE49-F238E27FC236}">
                <a16:creationId xmlns:a16="http://schemas.microsoft.com/office/drawing/2014/main" id="{4956FC51-075B-9241-9971-6CBC7B3E1C51}"/>
              </a:ext>
            </a:extLst>
          </p:cNvPr>
          <p:cNvSpPr>
            <a:spLocks noGrp="1"/>
          </p:cNvSpPr>
          <p:nvPr>
            <p:ph sz="quarter" idx="14"/>
          </p:nvPr>
        </p:nvSpPr>
        <p:spPr>
          <a:xfrm rot="16200000">
            <a:off x="7959227" y="4555303"/>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8" name="Content Placeholder 37">
            <a:extLst>
              <a:ext uri="{FF2B5EF4-FFF2-40B4-BE49-F238E27FC236}">
                <a16:creationId xmlns:a16="http://schemas.microsoft.com/office/drawing/2014/main" id="{8B8FCD1A-DFC1-DF4B-B658-C8153D8B6A23}"/>
              </a:ext>
            </a:extLst>
          </p:cNvPr>
          <p:cNvSpPr>
            <a:spLocks noGrp="1"/>
          </p:cNvSpPr>
          <p:nvPr>
            <p:ph sz="quarter" idx="15"/>
          </p:nvPr>
        </p:nvSpPr>
        <p:spPr>
          <a:xfrm rot="16200000">
            <a:off x="9811461" y="4546286"/>
            <a:ext cx="180026" cy="180974"/>
          </a:xfrm>
          <a:prstGeom prst="rtTriangle">
            <a:avLst/>
          </a:prstGeom>
          <a:solidFill>
            <a:srgbClr val="87B4EB"/>
          </a:solidFill>
        </p:spPr>
        <p:txBody>
          <a:bodyPr/>
          <a:lstStyle>
            <a:lvl1pPr>
              <a:defRPr sz="100">
                <a:solidFill>
                  <a:srgbClr val="87B4EB"/>
                </a:solidFill>
              </a:defRPr>
            </a:lvl1pPr>
          </a:lstStyle>
          <a:p>
            <a:pPr lvl="0"/>
            <a:endParaRPr lang="en-NL" dirty="0"/>
          </a:p>
        </p:txBody>
      </p:sp>
      <p:sp>
        <p:nvSpPr>
          <p:cNvPr id="49" name="Content Placeholder 37">
            <a:extLst>
              <a:ext uri="{FF2B5EF4-FFF2-40B4-BE49-F238E27FC236}">
                <a16:creationId xmlns:a16="http://schemas.microsoft.com/office/drawing/2014/main" id="{4FACDDB1-AA0D-C040-A89D-53152653253A}"/>
              </a:ext>
            </a:extLst>
          </p:cNvPr>
          <p:cNvSpPr>
            <a:spLocks noGrp="1"/>
          </p:cNvSpPr>
          <p:nvPr>
            <p:ph sz="quarter" idx="16" hasCustomPrompt="1"/>
          </p:nvPr>
        </p:nvSpPr>
        <p:spPr>
          <a:xfrm rot="16200000">
            <a:off x="11663695" y="4546286"/>
            <a:ext cx="180026" cy="180974"/>
          </a:xfrm>
          <a:prstGeom prst="rtTriangle">
            <a:avLst/>
          </a:prstGeom>
          <a:solidFill>
            <a:srgbClr val="87B4EB"/>
          </a:solidFill>
        </p:spPr>
        <p:txBody>
          <a:bodyPr/>
          <a:lstStyle>
            <a:lvl1pPr>
              <a:defRPr sz="100">
                <a:solidFill>
                  <a:srgbClr val="87B4EB"/>
                </a:solidFill>
              </a:defRPr>
            </a:lvl1pPr>
          </a:lstStyle>
          <a:p>
            <a:pPr lvl="0"/>
            <a:r>
              <a:rPr lang="en-NL" dirty="0"/>
              <a:t>``</a:t>
            </a:r>
          </a:p>
        </p:txBody>
      </p:sp>
      <p:sp>
        <p:nvSpPr>
          <p:cNvPr id="4" name="Tekstvak 3">
            <a:extLst>
              <a:ext uri="{FF2B5EF4-FFF2-40B4-BE49-F238E27FC236}">
                <a16:creationId xmlns:a16="http://schemas.microsoft.com/office/drawing/2014/main" id="{6689BF0F-91B3-844D-BCAB-8BE715A8D827}"/>
              </a:ext>
            </a:extLst>
          </p:cNvPr>
          <p:cNvSpPr txBox="1"/>
          <p:nvPr userDrawn="1"/>
        </p:nvSpPr>
        <p:spPr>
          <a:xfrm>
            <a:off x="6427493" y="5068230"/>
            <a:ext cx="3260228" cy="276999"/>
          </a:xfrm>
          <a:prstGeom prst="rect">
            <a:avLst/>
          </a:prstGeom>
          <a:noFill/>
        </p:spPr>
        <p:txBody>
          <a:bodyPr wrap="square" lIns="0" tIns="0" rIns="0" bIns="0" rtlCol="0">
            <a:spAutoFit/>
          </a:bodyPr>
          <a:lstStyle/>
          <a:p>
            <a:r>
              <a:rPr lang="nl-NL" sz="1800" b="1" i="0" dirty="0" err="1">
                <a:solidFill>
                  <a:schemeClr val="bg1"/>
                </a:solidFill>
                <a:latin typeface="Source Sans Pro Semibold" panose="020B0503030403020204" pitchFamily="34" charset="0"/>
              </a:rPr>
              <a:t>www.utrechtzorg.net</a:t>
            </a:r>
            <a:endParaRPr lang="nl-NL" sz="1800" b="1" i="0" dirty="0">
              <a:solidFill>
                <a:schemeClr val="bg1"/>
              </a:solidFill>
              <a:latin typeface="Source Sans Pro Semibold" panose="020B0503030403020204" pitchFamily="34" charset="0"/>
            </a:endParaRPr>
          </a:p>
        </p:txBody>
      </p:sp>
      <p:pic>
        <p:nvPicPr>
          <p:cNvPr id="22" name="Picture 5">
            <a:extLst>
              <a:ext uri="{FF2B5EF4-FFF2-40B4-BE49-F238E27FC236}">
                <a16:creationId xmlns:a16="http://schemas.microsoft.com/office/drawing/2014/main" id="{C3B6F4FD-72A5-5244-97A4-7E9BEF68716B}"/>
              </a:ext>
            </a:extLst>
          </p:cNvPr>
          <p:cNvPicPr>
            <a:picLocks noChangeAspect="1"/>
          </p:cNvPicPr>
          <p:nvPr userDrawn="1"/>
        </p:nvPicPr>
        <p:blipFill>
          <a:blip r:embed="rId2"/>
          <a:stretch>
            <a:fillRect/>
          </a:stretch>
        </p:blipFill>
        <p:spPr>
          <a:xfrm>
            <a:off x="320620" y="6345964"/>
            <a:ext cx="3262233" cy="264557"/>
          </a:xfrm>
          <a:prstGeom prst="rect">
            <a:avLst/>
          </a:prstGeom>
        </p:spPr>
      </p:pic>
      <p:sp>
        <p:nvSpPr>
          <p:cNvPr id="13" name="Content Placeholder 2">
            <a:extLst>
              <a:ext uri="{FF2B5EF4-FFF2-40B4-BE49-F238E27FC236}">
                <a16:creationId xmlns:a16="http://schemas.microsoft.com/office/drawing/2014/main" id="{A5925C90-AE71-6A42-B7BE-6E8AC24EE0C3}"/>
              </a:ext>
            </a:extLst>
          </p:cNvPr>
          <p:cNvSpPr>
            <a:spLocks noGrp="1"/>
          </p:cNvSpPr>
          <p:nvPr>
            <p:ph idx="17"/>
          </p:nvPr>
        </p:nvSpPr>
        <p:spPr>
          <a:xfrm>
            <a:off x="836927" y="689906"/>
            <a:ext cx="5257800" cy="5332812"/>
          </a:xfrm>
        </p:spPr>
        <p:txBody>
          <a:bodyPr/>
          <a:lstStyle>
            <a:lvl5pPr marL="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a:p>
        </p:txBody>
      </p:sp>
      <p:sp>
        <p:nvSpPr>
          <p:cNvPr id="14" name="Right Triangle 13">
            <a:extLst>
              <a:ext uri="{FF2B5EF4-FFF2-40B4-BE49-F238E27FC236}">
                <a16:creationId xmlns:a16="http://schemas.microsoft.com/office/drawing/2014/main" id="{59FB6863-4D4F-BA4B-92F1-055F30A5B19D}"/>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5" name="Picture 14" descr="Logo&#10;&#10;Description automatically generated">
            <a:extLst>
              <a:ext uri="{FF2B5EF4-FFF2-40B4-BE49-F238E27FC236}">
                <a16:creationId xmlns:a16="http://schemas.microsoft.com/office/drawing/2014/main" id="{32B3FA8B-57C3-844C-A560-04FBEEBCE010}"/>
              </a:ext>
            </a:extLst>
          </p:cNvPr>
          <p:cNvPicPr>
            <a:picLocks noChangeAspect="1"/>
          </p:cNvPicPr>
          <p:nvPr userDrawn="1"/>
        </p:nvPicPr>
        <p:blipFill>
          <a:blip r:embed="rId3"/>
          <a:stretch>
            <a:fillRect/>
          </a:stretch>
        </p:blipFill>
        <p:spPr>
          <a:xfrm>
            <a:off x="10093925" y="6180336"/>
            <a:ext cx="1974697" cy="593840"/>
          </a:xfrm>
          <a:prstGeom prst="rect">
            <a:avLst/>
          </a:prstGeom>
        </p:spPr>
      </p:pic>
    </p:spTree>
    <p:extLst>
      <p:ext uri="{BB962C8B-B14F-4D97-AF65-F5344CB8AC3E}">
        <p14:creationId xmlns:p14="http://schemas.microsoft.com/office/powerpoint/2010/main" val="3442343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4197786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605929" y="818807"/>
            <a:ext cx="5907675" cy="529042"/>
          </a:xfrm>
          <a:prstGeom prst="rect">
            <a:avLst/>
          </a:prstGeom>
        </p:spPr>
        <p:txBody>
          <a:bodyPr lIns="0" tIns="0" rIns="0" bIns="0"/>
          <a:lstStyle>
            <a:lvl1pPr>
              <a:lnSpc>
                <a:spcPct val="110000"/>
              </a:lnSpc>
              <a:defRPr sz="43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673908" y="3880166"/>
            <a:ext cx="5839697" cy="1376408"/>
          </a:xfrm>
          <a:prstGeom prst="rect">
            <a:avLst/>
          </a:prstGeom>
        </p:spPr>
        <p:txBody>
          <a:bodyPr numCol="1"/>
          <a:lstStyle>
            <a:lvl1pPr marL="0" indent="0">
              <a:lnSpc>
                <a:spcPct val="110000"/>
              </a:lnSpc>
              <a:spcBef>
                <a:spcPts val="0"/>
              </a:spcBef>
              <a:buClr>
                <a:schemeClr val="accent1"/>
              </a:buClr>
              <a:buNone/>
              <a:defRPr sz="2533">
                <a:solidFill>
                  <a:schemeClr val="bg1"/>
                </a:solidFill>
              </a:defRPr>
            </a:lvl1pPr>
            <a:lvl2pPr marL="609402" indent="0">
              <a:lnSpc>
                <a:spcPct val="110000"/>
              </a:lnSpc>
              <a:spcBef>
                <a:spcPts val="0"/>
              </a:spcBef>
              <a:buClr>
                <a:schemeClr val="accent1"/>
              </a:buClr>
              <a:buNone/>
              <a:defRPr sz="2533">
                <a:solidFill>
                  <a:schemeClr val="bg1"/>
                </a:solidFill>
              </a:defRPr>
            </a:lvl2pPr>
            <a:lvl3pPr marL="1218804" indent="0">
              <a:lnSpc>
                <a:spcPct val="110000"/>
              </a:lnSpc>
              <a:spcBef>
                <a:spcPts val="0"/>
              </a:spcBef>
              <a:buClr>
                <a:schemeClr val="accent1"/>
              </a:buClr>
              <a:buNone/>
              <a:defRPr sz="2533">
                <a:solidFill>
                  <a:schemeClr val="bg1"/>
                </a:solidFill>
              </a:defRPr>
            </a:lvl3pPr>
            <a:lvl4pPr marL="1828206" indent="0">
              <a:lnSpc>
                <a:spcPct val="110000"/>
              </a:lnSpc>
              <a:spcBef>
                <a:spcPts val="0"/>
              </a:spcBef>
              <a:buClr>
                <a:schemeClr val="accent1"/>
              </a:buClr>
              <a:buNone/>
              <a:defRPr sz="2533">
                <a:solidFill>
                  <a:schemeClr val="bg1"/>
                </a:solidFill>
              </a:defRPr>
            </a:lvl4pPr>
            <a:lvl5pPr marL="2437608" indent="0">
              <a:lnSpc>
                <a:spcPct val="110000"/>
              </a:lnSpc>
              <a:spcBef>
                <a:spcPts val="0"/>
              </a:spcBef>
              <a:buClr>
                <a:schemeClr val="accent1"/>
              </a:buClr>
              <a:buNone/>
              <a:defRPr sz="25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12" name="Picture Placeholder 11">
            <a:extLst>
              <a:ext uri="{FF2B5EF4-FFF2-40B4-BE49-F238E27FC236}">
                <a16:creationId xmlns:a16="http://schemas.microsoft.com/office/drawing/2014/main" id="{0104BE71-DD9A-ACC6-4421-4B7B22C67D5A}"/>
              </a:ext>
            </a:extLst>
          </p:cNvPr>
          <p:cNvSpPr>
            <a:spLocks noGrp="1"/>
          </p:cNvSpPr>
          <p:nvPr>
            <p:ph type="pic" sz="quarter" idx="10"/>
          </p:nvPr>
        </p:nvSpPr>
        <p:spPr>
          <a:xfrm>
            <a:off x="6804213" y="0"/>
            <a:ext cx="5387788" cy="6858000"/>
          </a:xfrm>
        </p:spPr>
        <p:txBody>
          <a:bodyPr/>
          <a:lstStyle/>
          <a:p>
            <a:r>
              <a:rPr lang="en-US"/>
              <a:t>Click icon to add picture</a:t>
            </a:r>
            <a:endParaRPr lang="en-NL" dirty="0"/>
          </a:p>
        </p:txBody>
      </p:sp>
    </p:spTree>
    <p:extLst>
      <p:ext uri="{BB962C8B-B14F-4D97-AF65-F5344CB8AC3E}">
        <p14:creationId xmlns:p14="http://schemas.microsoft.com/office/powerpoint/2010/main" val="149221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met zor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3498427"/>
            <a:ext cx="7462308" cy="529042"/>
          </a:xfrm>
          <a:prstGeom prst="rect">
            <a:avLst/>
          </a:prstGeom>
        </p:spPr>
        <p:txBody>
          <a:bodyPr lIns="0" tIns="0" rIns="0" bIns="0"/>
          <a:lstStyle>
            <a:lvl1pPr>
              <a:lnSpc>
                <a:spcPct val="100000"/>
              </a:lnSpc>
              <a:defRPr sz="43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68354" y="4964560"/>
            <a:ext cx="7462308" cy="1376408"/>
          </a:xfrm>
          <a:prstGeom prst="rect">
            <a:avLst/>
          </a:prstGeom>
        </p:spPr>
        <p:txBody>
          <a:bodyPr numCol="1"/>
          <a:lstStyle>
            <a:lvl1pPr marL="0" indent="0">
              <a:spcBef>
                <a:spcPts val="0"/>
              </a:spcBef>
              <a:buClr>
                <a:schemeClr val="accent1"/>
              </a:buClr>
              <a:buNone/>
              <a:defRPr sz="2533">
                <a:solidFill>
                  <a:schemeClr val="bg1"/>
                </a:solidFill>
              </a:defRPr>
            </a:lvl1pPr>
            <a:lvl2pPr marL="609402" indent="0">
              <a:spcBef>
                <a:spcPts val="0"/>
              </a:spcBef>
              <a:buClr>
                <a:schemeClr val="accent1"/>
              </a:buClr>
              <a:buNone/>
              <a:defRPr sz="2533">
                <a:solidFill>
                  <a:schemeClr val="bg1"/>
                </a:solidFill>
              </a:defRPr>
            </a:lvl2pPr>
            <a:lvl3pPr marL="1218804" indent="0">
              <a:spcBef>
                <a:spcPts val="0"/>
              </a:spcBef>
              <a:buClr>
                <a:schemeClr val="accent1"/>
              </a:buClr>
              <a:buNone/>
              <a:defRPr sz="2533">
                <a:solidFill>
                  <a:schemeClr val="bg1"/>
                </a:solidFill>
              </a:defRPr>
            </a:lvl3pPr>
            <a:lvl4pPr marL="1828206" indent="0">
              <a:spcBef>
                <a:spcPts val="0"/>
              </a:spcBef>
              <a:buClr>
                <a:schemeClr val="accent1"/>
              </a:buClr>
              <a:buNone/>
              <a:defRPr sz="2533">
                <a:solidFill>
                  <a:schemeClr val="bg1"/>
                </a:solidFill>
              </a:defRPr>
            </a:lvl4pPr>
            <a:lvl5pPr marL="2437608" indent="0">
              <a:spcBef>
                <a:spcPts val="0"/>
              </a:spcBef>
              <a:buClr>
                <a:schemeClr val="accent1"/>
              </a:buClr>
              <a:buNone/>
              <a:defRPr sz="2533">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90930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s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140997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s wit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accent2"/>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accent2"/>
              </a:buClr>
              <a:buSzPct val="135000"/>
              <a:buFont typeface="Arial" panose="020B0604020202020204" pitchFamily="34" charset="0"/>
              <a:buChar char="•"/>
              <a:defRPr sz="1733" b="0">
                <a:solidFill>
                  <a:schemeClr val="accent2"/>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accent2"/>
                </a:solidFill>
              </a:defRPr>
            </a:lvl4pPr>
            <a:lvl5pPr marL="1718175" indent="0">
              <a:lnSpc>
                <a:spcPct val="100000"/>
              </a:lnSpc>
              <a:spcBef>
                <a:spcPts val="0"/>
              </a:spcBef>
              <a:spcAft>
                <a:spcPts val="1466"/>
              </a:spcAft>
              <a:buClr>
                <a:schemeClr val="accent1"/>
              </a:buClr>
              <a:buNone/>
              <a:tabLst/>
              <a:defRPr sz="1733" b="0">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523204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s foto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6002767" y="938052"/>
            <a:ext cx="5181700"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6002766" y="2420721"/>
            <a:ext cx="518170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
        <p:nvSpPr>
          <p:cNvPr id="4" name="Picture Placeholder 11">
            <a:extLst>
              <a:ext uri="{FF2B5EF4-FFF2-40B4-BE49-F238E27FC236}">
                <a16:creationId xmlns:a16="http://schemas.microsoft.com/office/drawing/2014/main" id="{3DD5331F-02A3-56B5-6D78-F31884926465}"/>
              </a:ext>
            </a:extLst>
          </p:cNvPr>
          <p:cNvSpPr>
            <a:spLocks noGrp="1"/>
          </p:cNvSpPr>
          <p:nvPr>
            <p:ph type="pic" sz="quarter" idx="10"/>
          </p:nvPr>
        </p:nvSpPr>
        <p:spPr>
          <a:xfrm>
            <a:off x="1" y="0"/>
            <a:ext cx="5407511" cy="6858000"/>
          </a:xfrm>
        </p:spPr>
        <p:txBody>
          <a:bodyPr/>
          <a:lstStyle/>
          <a:p>
            <a:r>
              <a:rPr lang="en-US"/>
              <a:t>Click icon to add picture</a:t>
            </a:r>
            <a:endParaRPr lang="en-NL" dirty="0"/>
          </a:p>
        </p:txBody>
      </p:sp>
    </p:spTree>
    <p:extLst>
      <p:ext uri="{BB962C8B-B14F-4D97-AF65-F5344CB8AC3E}">
        <p14:creationId xmlns:p14="http://schemas.microsoft.com/office/powerpoint/2010/main" val="232425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s vlak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3443015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s kader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6" y="2420721"/>
            <a:ext cx="10112792"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2497576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s 2 koloms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577E-40BB-7745-9D9E-86B55E9987D4}"/>
              </a:ext>
            </a:extLst>
          </p:cNvPr>
          <p:cNvSpPr>
            <a:spLocks noGrp="1"/>
          </p:cNvSpPr>
          <p:nvPr>
            <p:ph type="title" hasCustomPrompt="1"/>
          </p:nvPr>
        </p:nvSpPr>
        <p:spPr>
          <a:xfrm>
            <a:off x="1072093" y="938052"/>
            <a:ext cx="10051556" cy="529042"/>
          </a:xfrm>
          <a:prstGeom prst="rect">
            <a:avLst/>
          </a:prstGeom>
        </p:spPr>
        <p:txBody>
          <a:bodyPr lIns="0" tIns="0" rIns="0" bIns="0"/>
          <a:lstStyle>
            <a:lvl1pPr>
              <a:defRPr sz="2799">
                <a:solidFill>
                  <a:schemeClr val="bg1"/>
                </a:solidFill>
              </a:defRPr>
            </a:lvl1pPr>
          </a:lstStyle>
          <a:p>
            <a:r>
              <a:rPr lang="en-GB" dirty="0"/>
              <a:t>Click to edit master title style</a:t>
            </a:r>
            <a:endParaRPr lang="nl-NL" dirty="0"/>
          </a:p>
        </p:txBody>
      </p:sp>
      <p:sp>
        <p:nvSpPr>
          <p:cNvPr id="3" name="Content Placeholder 2">
            <a:extLst>
              <a:ext uri="{FF2B5EF4-FFF2-40B4-BE49-F238E27FC236}">
                <a16:creationId xmlns:a16="http://schemas.microsoft.com/office/drawing/2014/main" id="{60F8083B-4569-A746-A7AB-736A704FF762}"/>
              </a:ext>
            </a:extLst>
          </p:cNvPr>
          <p:cNvSpPr>
            <a:spLocks noGrp="1"/>
          </p:cNvSpPr>
          <p:nvPr>
            <p:ph idx="1"/>
          </p:nvPr>
        </p:nvSpPr>
        <p:spPr>
          <a:xfrm>
            <a:off x="1010857" y="2420721"/>
            <a:ext cx="487811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
        <p:nvSpPr>
          <p:cNvPr id="4" name="Content Placeholder 2">
            <a:extLst>
              <a:ext uri="{FF2B5EF4-FFF2-40B4-BE49-F238E27FC236}">
                <a16:creationId xmlns:a16="http://schemas.microsoft.com/office/drawing/2014/main" id="{F31ECEF1-105E-8AA6-E65B-7AF77A157309}"/>
              </a:ext>
            </a:extLst>
          </p:cNvPr>
          <p:cNvSpPr>
            <a:spLocks noGrp="1"/>
          </p:cNvSpPr>
          <p:nvPr>
            <p:ph idx="10"/>
          </p:nvPr>
        </p:nvSpPr>
        <p:spPr>
          <a:xfrm>
            <a:off x="6317061" y="2420721"/>
            <a:ext cx="4878111" cy="3504117"/>
          </a:xfrm>
          <a:prstGeom prst="rect">
            <a:avLst/>
          </a:prstGeom>
        </p:spPr>
        <p:txBody>
          <a:bodyPr numCol="1"/>
          <a:lstStyle>
            <a:lvl1pPr marL="380876" indent="-380876">
              <a:lnSpc>
                <a:spcPct val="100000"/>
              </a:lnSpc>
              <a:spcBef>
                <a:spcPts val="0"/>
              </a:spcBef>
              <a:spcAft>
                <a:spcPts val="1466"/>
              </a:spcAft>
              <a:buClr>
                <a:schemeClr val="bg1"/>
              </a:buClr>
              <a:buSzPct val="135000"/>
              <a:buFont typeface="Arial" panose="020B0604020202020204" pitchFamily="34" charset="0"/>
              <a:buChar char="•"/>
              <a:defRPr sz="1733" b="0">
                <a:solidFill>
                  <a:schemeClr val="bg1"/>
                </a:solidFill>
              </a:defRPr>
            </a:lvl1pPr>
            <a:lvl2pPr marL="710969" indent="-2941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2pPr>
            <a:lvl3pPr marL="1015670" indent="-241222">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3pPr>
            <a:lvl4pPr marL="1362690" indent="-338557">
              <a:lnSpc>
                <a:spcPct val="100000"/>
              </a:lnSpc>
              <a:spcBef>
                <a:spcPts val="0"/>
              </a:spcBef>
              <a:spcAft>
                <a:spcPts val="1466"/>
              </a:spcAft>
              <a:buClr>
                <a:schemeClr val="bg1"/>
              </a:buClr>
              <a:buFont typeface="Arial" panose="020B0604020202020204" pitchFamily="34" charset="0"/>
              <a:buChar char="•"/>
              <a:tabLst/>
              <a:defRPr sz="1733" b="0">
                <a:solidFill>
                  <a:schemeClr val="bg1"/>
                </a:solidFill>
              </a:defRPr>
            </a:lvl4pPr>
            <a:lvl5pPr marL="1718175" indent="0">
              <a:lnSpc>
                <a:spcPct val="100000"/>
              </a:lnSpc>
              <a:spcBef>
                <a:spcPts val="0"/>
              </a:spcBef>
              <a:spcAft>
                <a:spcPts val="1466"/>
              </a:spcAft>
              <a:buClr>
                <a:schemeClr val="accent1"/>
              </a:buClr>
              <a:buNone/>
              <a:tabLst/>
              <a:defRPr sz="1733" b="0">
                <a:solidFill>
                  <a:schemeClr val="bg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nl-NL" noProof="0" dirty="0"/>
          </a:p>
        </p:txBody>
      </p:sp>
    </p:spTree>
    <p:extLst>
      <p:ext uri="{BB962C8B-B14F-4D97-AF65-F5344CB8AC3E}">
        <p14:creationId xmlns:p14="http://schemas.microsoft.com/office/powerpoint/2010/main" val="1607832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0514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82478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2113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‹nr.›</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78062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89507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153698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11/14/2025</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‹nr.›</a:t>
            </a:fld>
            <a:endParaRPr lang="en-US"/>
          </a:p>
        </p:txBody>
      </p:sp>
    </p:spTree>
    <p:extLst>
      <p:ext uri="{BB962C8B-B14F-4D97-AF65-F5344CB8AC3E}">
        <p14:creationId xmlns:p14="http://schemas.microsoft.com/office/powerpoint/2010/main" val="394273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11/14/2025</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‹nr.›</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5795313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E5E181-0B8E-5F49-A006-11D9C8E7B2F0}"/>
              </a:ext>
            </a:extLst>
          </p:cNvPr>
          <p:cNvSpPr>
            <a:spLocks noGrp="1"/>
          </p:cNvSpPr>
          <p:nvPr>
            <p:ph type="title"/>
          </p:nvPr>
        </p:nvSpPr>
        <p:spPr>
          <a:xfrm>
            <a:off x="838200" y="328499"/>
            <a:ext cx="10983996" cy="518642"/>
          </a:xfrm>
          <a:prstGeom prst="rect">
            <a:avLst/>
          </a:prstGeom>
        </p:spPr>
        <p:txBody>
          <a:bodyPr vert="horz" lIns="91440" tIns="0" rIns="91440" bIns="46800" rtlCol="0" anchor="t">
            <a:no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AEE67C05-14E8-2943-84BF-5E72E85B26AF}"/>
              </a:ext>
            </a:extLst>
          </p:cNvPr>
          <p:cNvSpPr>
            <a:spLocks noGrp="1"/>
          </p:cNvSpPr>
          <p:nvPr>
            <p:ph type="body" idx="1"/>
          </p:nvPr>
        </p:nvSpPr>
        <p:spPr>
          <a:xfrm>
            <a:off x="838200" y="1187766"/>
            <a:ext cx="10983996" cy="4834952"/>
          </a:xfrm>
          <a:prstGeom prst="rect">
            <a:avLst/>
          </a:prstGeom>
        </p:spPr>
        <p:txBody>
          <a:bodyPr vert="horz" lIns="91440" tIns="0" rIns="91440" bIns="90000" rtlCol="0" anchor="t" anchorCtr="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5" name="Footer Placeholder 4">
            <a:extLst>
              <a:ext uri="{FF2B5EF4-FFF2-40B4-BE49-F238E27FC236}">
                <a16:creationId xmlns:a16="http://schemas.microsoft.com/office/drawing/2014/main" id="{BD53C9C9-A30C-9449-95D0-23A8CA4AD4D6}"/>
              </a:ext>
            </a:extLst>
          </p:cNvPr>
          <p:cNvSpPr>
            <a:spLocks noGrp="1"/>
          </p:cNvSpPr>
          <p:nvPr>
            <p:ph type="ftr" sz="quarter" idx="3"/>
          </p:nvPr>
        </p:nvSpPr>
        <p:spPr>
          <a:xfrm>
            <a:off x="2098346" y="6260586"/>
            <a:ext cx="4114800" cy="360000"/>
          </a:xfrm>
          <a:prstGeom prst="rect">
            <a:avLst/>
          </a:prstGeom>
        </p:spPr>
        <p:txBody>
          <a:bodyPr vert="horz" lIns="91440" tIns="45720" rIns="91440" bIns="45720" rtlCol="0" anchor="ctr"/>
          <a:lstStyle>
            <a:lvl1pPr algn="l">
              <a:defRPr sz="900" b="0" i="0">
                <a:solidFill>
                  <a:srgbClr val="2869D2"/>
                </a:solidFill>
                <a:latin typeface="Source Sans Pro" panose="020B0503030403020204" pitchFamily="34" charset="0"/>
              </a:defRPr>
            </a:lvl1pPr>
          </a:lstStyle>
          <a:p>
            <a:r>
              <a:rPr lang="en-GB" dirty="0">
                <a:latin typeface="Source Sans Pro" panose="020B0503030403020204" pitchFamily="34" charset="0"/>
              </a:rPr>
              <a:t>titel presentatie</a:t>
            </a:r>
            <a:endParaRPr lang="en-NL" dirty="0">
              <a:latin typeface="Source Sans Pro" panose="020B0503030403020204" pitchFamily="34" charset="0"/>
            </a:endParaRPr>
          </a:p>
        </p:txBody>
      </p:sp>
      <p:sp>
        <p:nvSpPr>
          <p:cNvPr id="8" name="Right Triangle 7">
            <a:extLst>
              <a:ext uri="{FF2B5EF4-FFF2-40B4-BE49-F238E27FC236}">
                <a16:creationId xmlns:a16="http://schemas.microsoft.com/office/drawing/2014/main" id="{E67E38B2-CFBE-AE4C-95EC-32ECF627899C}"/>
              </a:ext>
            </a:extLst>
          </p:cNvPr>
          <p:cNvSpPr/>
          <p:nvPr userDrawn="1"/>
        </p:nvSpPr>
        <p:spPr>
          <a:xfrm flipH="1">
            <a:off x="11353799" y="6019801"/>
            <a:ext cx="838199" cy="838199"/>
          </a:xfrm>
          <a:prstGeom prst="rtTriangle">
            <a:avLst/>
          </a:prstGeom>
          <a:solidFill>
            <a:srgbClr val="2869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6" name="Slide Number Placeholder 5">
            <a:extLst>
              <a:ext uri="{FF2B5EF4-FFF2-40B4-BE49-F238E27FC236}">
                <a16:creationId xmlns:a16="http://schemas.microsoft.com/office/drawing/2014/main" id="{4B3D3F3B-F48C-EF42-BC78-FC93CE6DED3C}"/>
              </a:ext>
            </a:extLst>
          </p:cNvPr>
          <p:cNvSpPr>
            <a:spLocks noGrp="1"/>
          </p:cNvSpPr>
          <p:nvPr>
            <p:ph type="sldNum" sz="quarter" idx="4"/>
          </p:nvPr>
        </p:nvSpPr>
        <p:spPr>
          <a:xfrm>
            <a:off x="11742908" y="6390881"/>
            <a:ext cx="437725" cy="365125"/>
          </a:xfrm>
          <a:prstGeom prst="rect">
            <a:avLst/>
          </a:prstGeom>
        </p:spPr>
        <p:txBody>
          <a:bodyPr vert="horz" lIns="91440" tIns="45720" rIns="91440" bIns="45720" rtlCol="0" anchor="ctr"/>
          <a:lstStyle>
            <a:lvl1pPr algn="ctr">
              <a:defRPr sz="900">
                <a:solidFill>
                  <a:schemeClr val="bg1"/>
                </a:solidFill>
              </a:defRPr>
            </a:lvl1pPr>
          </a:lstStyle>
          <a:p>
            <a:fld id="{1209C146-B8B3-DA45-9A56-3D1F0D88F648}" type="slidenum">
              <a:rPr lang="en-NL" smtClean="0"/>
              <a:pPr/>
              <a:t>‹nr.›</a:t>
            </a:fld>
            <a:endParaRPr lang="en-NL" dirty="0"/>
          </a:p>
        </p:txBody>
      </p:sp>
      <p:sp>
        <p:nvSpPr>
          <p:cNvPr id="10" name="Right Triangle 9">
            <a:extLst>
              <a:ext uri="{FF2B5EF4-FFF2-40B4-BE49-F238E27FC236}">
                <a16:creationId xmlns:a16="http://schemas.microsoft.com/office/drawing/2014/main" id="{940D5E1A-5370-1046-BC5A-5ECD796366EB}"/>
              </a:ext>
            </a:extLst>
          </p:cNvPr>
          <p:cNvSpPr>
            <a:spLocks noChangeAspect="1"/>
          </p:cNvSpPr>
          <p:nvPr userDrawn="1"/>
        </p:nvSpPr>
        <p:spPr>
          <a:xfrm rot="10800000" flipH="1">
            <a:off x="355151" y="360000"/>
            <a:ext cx="360000" cy="36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7" name="Picture 16" descr="Logo&#10;&#10;Description automatically generated">
            <a:extLst>
              <a:ext uri="{FF2B5EF4-FFF2-40B4-BE49-F238E27FC236}">
                <a16:creationId xmlns:a16="http://schemas.microsoft.com/office/drawing/2014/main" id="{135B774C-FFF4-164B-9BAF-588B00911CD6}"/>
              </a:ext>
            </a:extLst>
          </p:cNvPr>
          <p:cNvPicPr>
            <a:picLocks noChangeAspect="1"/>
          </p:cNvPicPr>
          <p:nvPr userDrawn="1"/>
        </p:nvPicPr>
        <p:blipFill>
          <a:blip r:embed="rId10"/>
          <a:stretch>
            <a:fillRect/>
          </a:stretch>
        </p:blipFill>
        <p:spPr>
          <a:xfrm>
            <a:off x="240299" y="6143511"/>
            <a:ext cx="1974697" cy="593840"/>
          </a:xfrm>
          <a:prstGeom prst="rect">
            <a:avLst/>
          </a:prstGeom>
        </p:spPr>
      </p:pic>
    </p:spTree>
    <p:extLst>
      <p:ext uri="{BB962C8B-B14F-4D97-AF65-F5344CB8AC3E}">
        <p14:creationId xmlns:p14="http://schemas.microsoft.com/office/powerpoint/2010/main" val="9861987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Lst>
  <p:hf hdr="0"/>
  <p:txStyles>
    <p:titleStyle>
      <a:lvl1pPr algn="l" defTabSz="914400" rtl="0" eaLnBrk="1" latinLnBrk="0" hangingPunct="1">
        <a:lnSpc>
          <a:spcPct val="90000"/>
        </a:lnSpc>
        <a:spcBef>
          <a:spcPct val="0"/>
        </a:spcBef>
        <a:buNone/>
        <a:defRPr sz="3400" b="1" i="0" kern="1200">
          <a:solidFill>
            <a:srgbClr val="2869D2"/>
          </a:solidFill>
          <a:latin typeface="Source Sans Pro" panose="020B0503030403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400" b="0" i="0" kern="1200">
          <a:solidFill>
            <a:schemeClr val="tx2"/>
          </a:solidFill>
          <a:latin typeface="Source Sans Pro" panose="020B0503030403020204" pitchFamily="34" charset="0"/>
          <a:ea typeface="+mn-ea"/>
          <a:cs typeface="+mn-cs"/>
        </a:defRPr>
      </a:lvl1pPr>
      <a:lvl2pPr marL="0" indent="0" algn="l" defTabSz="914400" rtl="0" eaLnBrk="1" latinLnBrk="0" hangingPunct="1">
        <a:lnSpc>
          <a:spcPct val="150000"/>
        </a:lnSpc>
        <a:spcBef>
          <a:spcPts val="500"/>
        </a:spcBef>
        <a:buFont typeface="Arial" panose="020B0604020202020204" pitchFamily="34" charset="0"/>
        <a:buNone/>
        <a:defRPr sz="1800" b="1" i="0" kern="1200">
          <a:solidFill>
            <a:srgbClr val="2869D2"/>
          </a:solidFill>
          <a:latin typeface="Source Sans Pro" panose="020B0503030403020204" pitchFamily="34" charset="0"/>
          <a:ea typeface="+mn-ea"/>
          <a:cs typeface="+mn-cs"/>
        </a:defRPr>
      </a:lvl2pPr>
      <a:lvl3pPr marL="0" indent="0" algn="l" defTabSz="914400" rtl="0" eaLnBrk="1" latinLnBrk="0" hangingPunct="1">
        <a:lnSpc>
          <a:spcPct val="150000"/>
        </a:lnSpc>
        <a:spcBef>
          <a:spcPts val="500"/>
        </a:spcBef>
        <a:buFont typeface="Arial" panose="020B0604020202020204" pitchFamily="34" charset="0"/>
        <a:buNone/>
        <a:defRPr sz="1500" b="1" i="0" kern="1200">
          <a:solidFill>
            <a:srgbClr val="2869D2"/>
          </a:solidFill>
          <a:latin typeface="Source Sans Pro" panose="020B0503030403020204" pitchFamily="34" charset="0"/>
          <a:ea typeface="+mn-ea"/>
          <a:cs typeface="+mn-cs"/>
        </a:defRPr>
      </a:lvl3pPr>
      <a:lvl4pPr marL="0" indent="0" algn="l" defTabSz="914400" rtl="0" eaLnBrk="1" latinLnBrk="0" hangingPunct="1">
        <a:lnSpc>
          <a:spcPct val="150000"/>
        </a:lnSpc>
        <a:spcBef>
          <a:spcPts val="500"/>
        </a:spcBef>
        <a:buFont typeface="Arial" panose="020B0604020202020204" pitchFamily="34" charset="0"/>
        <a:buNone/>
        <a:defRPr sz="1400" b="1" i="0" kern="1200">
          <a:solidFill>
            <a:schemeClr val="tx2"/>
          </a:solidFill>
          <a:latin typeface="Source Sans Pro Semibold" panose="020B0503030403020204" pitchFamily="34" charset="0"/>
          <a:ea typeface="+mn-ea"/>
          <a:cs typeface="+mn-cs"/>
        </a:defRPr>
      </a:lvl4pPr>
      <a:lvl5pPr marL="0" indent="0" algn="l" defTabSz="914400" rtl="0" eaLnBrk="1" latinLnBrk="0" hangingPunct="1">
        <a:lnSpc>
          <a:spcPts val="1600"/>
        </a:lnSpc>
        <a:spcBef>
          <a:spcPts val="500"/>
        </a:spcBef>
        <a:buFont typeface="Arial" panose="020B0604020202020204" pitchFamily="34" charset="0"/>
        <a:buNone/>
        <a:defRPr sz="1100" b="0" i="0" kern="1200">
          <a:solidFill>
            <a:schemeClr val="tx2"/>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EFB8E8-D0A1-194B-8610-EF11E6C21FA0}"/>
              </a:ext>
            </a:extLst>
          </p:cNvPr>
          <p:cNvSpPr>
            <a:spLocks noGrp="1"/>
          </p:cNvSpPr>
          <p:nvPr>
            <p:ph type="body" idx="1"/>
          </p:nvPr>
        </p:nvSpPr>
        <p:spPr>
          <a:xfrm>
            <a:off x="1443789" y="1334243"/>
            <a:ext cx="10003144" cy="4852739"/>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Tree>
    <p:extLst>
      <p:ext uri="{BB962C8B-B14F-4D97-AF65-F5344CB8AC3E}">
        <p14:creationId xmlns:p14="http://schemas.microsoft.com/office/powerpoint/2010/main" val="300830652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hdr="0" dt="0"/>
  <p:txStyles>
    <p:titleStyle>
      <a:lvl1pPr algn="l" defTabSz="1218804" rtl="0" eaLnBrk="1" latinLnBrk="0" hangingPunct="1">
        <a:lnSpc>
          <a:spcPts val="3999"/>
        </a:lnSpc>
        <a:spcBef>
          <a:spcPct val="0"/>
        </a:spcBef>
        <a:buNone/>
        <a:defRPr sz="3999" b="1" kern="1200">
          <a:solidFill>
            <a:schemeClr val="tx1"/>
          </a:solidFill>
          <a:latin typeface="+mj-lt"/>
          <a:ea typeface="+mj-ea"/>
          <a:cs typeface="+mj-cs"/>
        </a:defRPr>
      </a:lvl1pPr>
    </p:titleStyle>
    <p:bodyStyle>
      <a:lvl1pPr marL="304701"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1pPr>
      <a:lvl2pPr marL="914103"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2pPr>
      <a:lvl3pPr marL="1523505"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3pPr>
      <a:lvl4pPr marL="2132907"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4pPr>
      <a:lvl5pPr marL="2742308" indent="-304701" algn="l" defTabSz="1218804" rtl="0" eaLnBrk="1" latinLnBrk="0" hangingPunct="1">
        <a:lnSpc>
          <a:spcPts val="4132"/>
        </a:lnSpc>
        <a:spcBef>
          <a:spcPts val="0"/>
        </a:spcBef>
        <a:buClr>
          <a:schemeClr val="accent1"/>
        </a:buClr>
        <a:buFont typeface="Arial" panose="020B0604020202020204" pitchFamily="34" charset="0"/>
        <a:buChar char="•"/>
        <a:defRPr sz="2666" kern="1200">
          <a:solidFill>
            <a:schemeClr val="tx1"/>
          </a:solidFill>
          <a:latin typeface="+mn-lt"/>
          <a:ea typeface="+mn-ea"/>
          <a:cs typeface="+mn-cs"/>
        </a:defRPr>
      </a:lvl5pPr>
      <a:lvl6pPr marL="3351710"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1112"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70514"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9916" indent="-304701" algn="l" defTabSz="1218804"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NL"/>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44">
          <p15:clr>
            <a:srgbClr val="F26B43"/>
          </p15:clr>
        </p15:guide>
        <p15:guide id="2" pos="476">
          <p15:clr>
            <a:srgbClr val="F26B43"/>
          </p15:clr>
        </p15:guide>
        <p15:guide id="4" orient="horz" pos="2800">
          <p15:clr>
            <a:srgbClr val="F26B43"/>
          </p15:clr>
        </p15:guide>
        <p15:guide id="5" pos="5284">
          <p15:clr>
            <a:srgbClr val="F26B43"/>
          </p15:clr>
        </p15:guide>
        <p15:guide id="6" orient="horz" pos="4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1956" y="1735115"/>
            <a:ext cx="3983505" cy="1912561"/>
          </a:xfrm>
        </p:spPr>
        <p:txBody>
          <a:bodyPr anchor="ctr">
            <a:normAutofit/>
          </a:bodyPr>
          <a:lstStyle/>
          <a:p>
            <a:r>
              <a:rPr lang="nl-NL" sz="5400" dirty="0"/>
              <a:t>Welkom</a:t>
            </a:r>
            <a:r>
              <a:rPr lang="nl-NL" dirty="0"/>
              <a:t> </a:t>
            </a:r>
          </a:p>
        </p:txBody>
      </p:sp>
      <p:sp>
        <p:nvSpPr>
          <p:cNvPr id="3" name="Ondertitel 2">
            <a:extLst>
              <a:ext uri="{FF2B5EF4-FFF2-40B4-BE49-F238E27FC236}">
                <a16:creationId xmlns:a16="http://schemas.microsoft.com/office/drawing/2014/main" id="{78E6AB30-036D-7B3E-C80B-EA489F4D1883}"/>
              </a:ext>
            </a:extLst>
          </p:cNvPr>
          <p:cNvSpPr>
            <a:spLocks noGrp="1"/>
          </p:cNvSpPr>
          <p:nvPr>
            <p:ph type="subTitle" idx="1"/>
          </p:nvPr>
        </p:nvSpPr>
        <p:spPr>
          <a:xfrm>
            <a:off x="1391726" y="3342528"/>
            <a:ext cx="3537125" cy="1757184"/>
          </a:xfrm>
        </p:spPr>
        <p:txBody>
          <a:bodyPr>
            <a:normAutofit lnSpcReduction="10000"/>
          </a:bodyPr>
          <a:lstStyle/>
          <a:p>
            <a:pPr algn="ctr"/>
            <a:r>
              <a:rPr lang="nl-NL" dirty="0"/>
              <a:t>Lerend Netwerk </a:t>
            </a:r>
          </a:p>
          <a:p>
            <a:pPr algn="ctr"/>
            <a:r>
              <a:rPr lang="nl-NL" dirty="0"/>
              <a:t>Bekwaam is inzetbaar</a:t>
            </a:r>
          </a:p>
          <a:p>
            <a:pPr algn="ctr"/>
            <a:r>
              <a:rPr lang="nl-NL" dirty="0"/>
              <a:t>Donderdag 6 november 2025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7" y="26341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7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C21F-2774-1DBD-EAF2-F51BD72C7B77}"/>
              </a:ext>
            </a:extLst>
          </p:cNvPr>
          <p:cNvSpPr>
            <a:spLocks noGrp="1"/>
          </p:cNvSpPr>
          <p:nvPr>
            <p:ph type="title"/>
          </p:nvPr>
        </p:nvSpPr>
        <p:spPr>
          <a:xfrm>
            <a:off x="777832" y="596412"/>
            <a:ext cx="10636336" cy="529042"/>
          </a:xfrm>
        </p:spPr>
        <p:txBody>
          <a:bodyPr/>
          <a:lstStyle/>
          <a:p>
            <a:pPr fontAlgn="base"/>
            <a:r>
              <a:rPr lang="nl-NL" sz="2666" dirty="0">
                <a:solidFill>
                  <a:schemeClr val="accent1">
                    <a:lumMod val="75000"/>
                  </a:schemeClr>
                </a:solidFill>
              </a:rPr>
              <a:t>Vertrouwen in Vakmanschap – De Basis Blijft Bewegen </a:t>
            </a:r>
            <a:r>
              <a:rPr lang="nl-NL" sz="2666" b="0" dirty="0">
                <a:solidFill>
                  <a:schemeClr val="accent1">
                    <a:lumMod val="75000"/>
                  </a:schemeClr>
                </a:solidFill>
              </a:rPr>
              <a:t> </a:t>
            </a:r>
            <a:br>
              <a:rPr lang="nl-NL" b="0" dirty="0"/>
            </a:br>
            <a:r>
              <a:rPr lang="nl-NL" sz="1866" b="0" dirty="0"/>
              <a:t>We hebben gezien dat vertrouwen groeit, maar ook dat het kwetsbaar is. Daarom blijft het gesprek over vakmanschap centraal staan.  </a:t>
            </a:r>
            <a:br>
              <a:rPr lang="nl-NL" b="0" dirty="0"/>
            </a:br>
            <a:r>
              <a:rPr lang="nl-NL" sz="2666" dirty="0">
                <a:solidFill>
                  <a:schemeClr val="accent1">
                    <a:lumMod val="75000"/>
                  </a:schemeClr>
                </a:solidFill>
              </a:rPr>
              <a:t>Werkplekleren als DNA – Van Methode naar </a:t>
            </a:r>
            <a:r>
              <a:rPr lang="nl-NL" sz="2666" dirty="0" err="1">
                <a:solidFill>
                  <a:schemeClr val="accent1">
                    <a:lumMod val="75000"/>
                  </a:schemeClr>
                </a:solidFill>
              </a:rPr>
              <a:t>Mindset</a:t>
            </a:r>
            <a:r>
              <a:rPr lang="nl-NL" sz="2666" dirty="0">
                <a:solidFill>
                  <a:schemeClr val="accent1">
                    <a:lumMod val="75000"/>
                  </a:schemeClr>
                </a:solidFill>
              </a:rPr>
              <a:t> </a:t>
            </a:r>
            <a:r>
              <a:rPr lang="nl-NL" sz="2666" b="0" dirty="0">
                <a:solidFill>
                  <a:schemeClr val="accent1">
                    <a:lumMod val="75000"/>
                  </a:schemeClr>
                </a:solidFill>
              </a:rPr>
              <a:t> </a:t>
            </a:r>
            <a:br>
              <a:rPr lang="nl-NL" b="0" dirty="0"/>
            </a:br>
            <a:r>
              <a:rPr lang="nl-NL" sz="1866" b="0" dirty="0"/>
              <a:t>Werkplekleren is niet iets wat je doet, het is een onderdeel van wie je bent.  </a:t>
            </a:r>
            <a:br>
              <a:rPr lang="nl-NL" b="0" dirty="0"/>
            </a:br>
            <a:r>
              <a:rPr lang="nl-NL" sz="2666" dirty="0">
                <a:solidFill>
                  <a:schemeClr val="accent1">
                    <a:lumMod val="75000"/>
                  </a:schemeClr>
                </a:solidFill>
              </a:rPr>
              <a:t>Systemen – Van Vinken naar Vonken </a:t>
            </a:r>
            <a:r>
              <a:rPr lang="nl-NL" sz="2666" b="0" dirty="0">
                <a:solidFill>
                  <a:schemeClr val="accent1">
                    <a:lumMod val="75000"/>
                  </a:schemeClr>
                </a:solidFill>
              </a:rPr>
              <a:t> </a:t>
            </a:r>
            <a:br>
              <a:rPr lang="nl-NL" b="0" dirty="0"/>
            </a:br>
            <a:r>
              <a:rPr lang="nl-NL" sz="1866" b="0" dirty="0"/>
              <a:t>Onze systemen zijn de infrastructuur van de leerreis.  </a:t>
            </a:r>
            <a:br>
              <a:rPr lang="nl-NL" b="0" dirty="0"/>
            </a:br>
            <a:r>
              <a:rPr lang="nl-NL" sz="2666" dirty="0">
                <a:solidFill>
                  <a:schemeClr val="accent1">
                    <a:lumMod val="75000"/>
                  </a:schemeClr>
                </a:solidFill>
              </a:rPr>
              <a:t>Team voor de Toekomst – Flexibel, Verbindend en Vooruitkijkend </a:t>
            </a:r>
            <a:r>
              <a:rPr lang="nl-NL" sz="2666" b="0" dirty="0">
                <a:solidFill>
                  <a:schemeClr val="accent1">
                    <a:lumMod val="75000"/>
                  </a:schemeClr>
                </a:solidFill>
              </a:rPr>
              <a:t> </a:t>
            </a:r>
            <a:br>
              <a:rPr lang="nl-NL" b="0" dirty="0"/>
            </a:br>
            <a:r>
              <a:rPr lang="nl-NL" sz="1866" b="0" dirty="0"/>
              <a:t>De toekomst vraagt om teams die kunnen meebewegen</a:t>
            </a:r>
            <a:r>
              <a:rPr lang="nl-NL" b="0" dirty="0"/>
              <a:t>.  </a:t>
            </a:r>
            <a:br>
              <a:rPr lang="nl-NL" b="0" dirty="0"/>
            </a:br>
            <a:r>
              <a:rPr lang="nl-NL" sz="2666" dirty="0">
                <a:solidFill>
                  <a:schemeClr val="accent1">
                    <a:lumMod val="75000"/>
                  </a:schemeClr>
                </a:solidFill>
              </a:rPr>
              <a:t>V&amp;O Commissie – De Kompasgroep van Kwaliteit </a:t>
            </a:r>
            <a:r>
              <a:rPr lang="nl-NL" sz="2666" b="0" dirty="0">
                <a:solidFill>
                  <a:schemeClr val="accent1">
                    <a:lumMod val="75000"/>
                  </a:schemeClr>
                </a:solidFill>
              </a:rPr>
              <a:t> </a:t>
            </a:r>
            <a:br>
              <a:rPr lang="nl-NL" b="0" dirty="0"/>
            </a:br>
            <a:r>
              <a:rPr lang="nl-NL" sz="1866" b="0" dirty="0"/>
              <a:t>Een nieuwe reis vraagt om een kompas. De V&amp;O commissie wordt dat kompas.  </a:t>
            </a:r>
            <a:br>
              <a:rPr lang="nl-NL" b="0" dirty="0"/>
            </a:br>
            <a:br>
              <a:rPr lang="nl-NL" b="0" dirty="0"/>
            </a:br>
            <a:br>
              <a:rPr lang="nl-NL" b="0" dirty="0"/>
            </a:br>
            <a:br>
              <a:rPr lang="nl-NL" b="0" dirty="0"/>
            </a:br>
            <a:endParaRPr lang="en-NL" dirty="0"/>
          </a:p>
        </p:txBody>
      </p:sp>
      <p:pic>
        <p:nvPicPr>
          <p:cNvPr id="4" name="Picture 3">
            <a:extLst>
              <a:ext uri="{FF2B5EF4-FFF2-40B4-BE49-F238E27FC236}">
                <a16:creationId xmlns:a16="http://schemas.microsoft.com/office/drawing/2014/main" id="{D492CB3C-2257-34D8-B802-0135380EB070}"/>
              </a:ext>
            </a:extLst>
          </p:cNvPr>
          <p:cNvPicPr>
            <a:picLocks noChangeAspect="1"/>
          </p:cNvPicPr>
          <p:nvPr/>
        </p:nvPicPr>
        <p:blipFill>
          <a:blip r:embed="rId2"/>
          <a:stretch>
            <a:fillRect/>
          </a:stretch>
        </p:blipFill>
        <p:spPr>
          <a:xfrm>
            <a:off x="9037293" y="4855604"/>
            <a:ext cx="2954435" cy="1818923"/>
          </a:xfrm>
          <a:prstGeom prst="rect">
            <a:avLst/>
          </a:prstGeom>
        </p:spPr>
      </p:pic>
    </p:spTree>
    <p:extLst>
      <p:ext uri="{BB962C8B-B14F-4D97-AF65-F5344CB8AC3E}">
        <p14:creationId xmlns:p14="http://schemas.microsoft.com/office/powerpoint/2010/main" val="391887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C21F-2774-1DBD-EAF2-F51BD72C7B77}"/>
              </a:ext>
            </a:extLst>
          </p:cNvPr>
          <p:cNvSpPr>
            <a:spLocks noGrp="1"/>
          </p:cNvSpPr>
          <p:nvPr>
            <p:ph type="title"/>
          </p:nvPr>
        </p:nvSpPr>
        <p:spPr>
          <a:xfrm>
            <a:off x="1069905" y="2027779"/>
            <a:ext cx="7460006" cy="529042"/>
          </a:xfrm>
        </p:spPr>
        <p:txBody>
          <a:bodyPr>
            <a:normAutofit fontScale="90000"/>
          </a:bodyPr>
          <a:lstStyle/>
          <a:p>
            <a:pPr fontAlgn="base">
              <a:lnSpc>
                <a:spcPct val="90000"/>
              </a:lnSpc>
            </a:pPr>
            <a:r>
              <a:rPr lang="nl-NL" sz="1733" b="0" dirty="0"/>
              <a:t> </a:t>
            </a:r>
            <a:br>
              <a:rPr lang="nl-NL" sz="1733" b="0" dirty="0"/>
            </a:br>
            <a:r>
              <a:rPr lang="nl-NL" sz="2932" dirty="0">
                <a:solidFill>
                  <a:schemeClr val="accent1">
                    <a:lumMod val="75000"/>
                  </a:schemeClr>
                </a:solidFill>
              </a:rPr>
              <a:t>Het Reisgezelschap van de afgelopen jaren</a:t>
            </a:r>
            <a:r>
              <a:rPr lang="nl-NL" sz="2932" b="0" dirty="0">
                <a:solidFill>
                  <a:schemeClr val="accent1">
                    <a:lumMod val="75000"/>
                  </a:schemeClr>
                </a:solidFill>
              </a:rPr>
              <a:t> </a:t>
            </a:r>
          </a:p>
        </p:txBody>
      </p:sp>
      <p:pic>
        <p:nvPicPr>
          <p:cNvPr id="5122" name="Picture 2" descr="Afbeelding met hemel, kleding, buitenshuis, persoon">
            <a:extLst>
              <a:ext uri="{FF2B5EF4-FFF2-40B4-BE49-F238E27FC236}">
                <a16:creationId xmlns:a16="http://schemas.microsoft.com/office/drawing/2014/main" id="{F13E33C3-68AE-FDEF-A73C-382B9D04A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933" r="1" b="15201"/>
          <a:stretch>
            <a:fillRect/>
          </a:stretch>
        </p:blipFill>
        <p:spPr bwMode="auto">
          <a:xfrm>
            <a:off x="485676" y="3379252"/>
            <a:ext cx="9486313" cy="2432675"/>
          </a:xfrm>
          <a:prstGeom prst="rect">
            <a:avLst/>
          </a:prstGeom>
          <a:solidFill>
            <a:srgbClr val="FFFFFF"/>
          </a:solidFill>
        </p:spPr>
      </p:pic>
    </p:spTree>
    <p:extLst>
      <p:ext uri="{BB962C8B-B14F-4D97-AF65-F5344CB8AC3E}">
        <p14:creationId xmlns:p14="http://schemas.microsoft.com/office/powerpoint/2010/main" val="51056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271AEBF-4801-41B8-A5E0-0F10F9D3558F}"/>
              </a:ext>
            </a:extLst>
          </p:cNvPr>
          <p:cNvPicPr>
            <a:picLocks noChangeAspect="1"/>
          </p:cNvPicPr>
          <p:nvPr/>
        </p:nvPicPr>
        <p:blipFill>
          <a:blip r:embed="rId2"/>
          <a:stretch>
            <a:fillRect/>
          </a:stretch>
        </p:blipFill>
        <p:spPr>
          <a:xfrm>
            <a:off x="0" y="152400"/>
            <a:ext cx="12192000" cy="6553200"/>
          </a:xfrm>
          <a:prstGeom prst="rect">
            <a:avLst/>
          </a:prstGeom>
        </p:spPr>
      </p:pic>
    </p:spTree>
    <p:extLst>
      <p:ext uri="{BB962C8B-B14F-4D97-AF65-F5344CB8AC3E}">
        <p14:creationId xmlns:p14="http://schemas.microsoft.com/office/powerpoint/2010/main" val="2022816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D39CCC-5707-4126-B6A9-E90CE5AAD9D5}"/>
              </a:ext>
            </a:extLst>
          </p:cNvPr>
          <p:cNvPicPr>
            <a:picLocks noChangeAspect="1"/>
          </p:cNvPicPr>
          <p:nvPr/>
        </p:nvPicPr>
        <p:blipFill>
          <a:blip r:embed="rId2"/>
          <a:stretch>
            <a:fillRect/>
          </a:stretch>
        </p:blipFill>
        <p:spPr>
          <a:xfrm>
            <a:off x="1805652" y="695325"/>
            <a:ext cx="8414794" cy="5467350"/>
          </a:xfrm>
          <a:prstGeom prst="rect">
            <a:avLst/>
          </a:prstGeom>
        </p:spPr>
      </p:pic>
    </p:spTree>
    <p:extLst>
      <p:ext uri="{BB962C8B-B14F-4D97-AF65-F5344CB8AC3E}">
        <p14:creationId xmlns:p14="http://schemas.microsoft.com/office/powerpoint/2010/main" val="129095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7AD358C-67BE-4697-9702-77A1301B1060}"/>
              </a:ext>
            </a:extLst>
          </p:cNvPr>
          <p:cNvPicPr>
            <a:picLocks noChangeAspect="1"/>
          </p:cNvPicPr>
          <p:nvPr/>
        </p:nvPicPr>
        <p:blipFill>
          <a:blip r:embed="rId2"/>
          <a:stretch>
            <a:fillRect/>
          </a:stretch>
        </p:blipFill>
        <p:spPr>
          <a:xfrm>
            <a:off x="1655180" y="578735"/>
            <a:ext cx="8762035" cy="5141028"/>
          </a:xfrm>
          <a:prstGeom prst="rect">
            <a:avLst/>
          </a:prstGeom>
        </p:spPr>
      </p:pic>
    </p:spTree>
    <p:extLst>
      <p:ext uri="{BB962C8B-B14F-4D97-AF65-F5344CB8AC3E}">
        <p14:creationId xmlns:p14="http://schemas.microsoft.com/office/powerpoint/2010/main" val="26786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AC49DC2-A11F-FE41-A102-29C6F8C318C4}"/>
              </a:ext>
            </a:extLst>
          </p:cNvPr>
          <p:cNvSpPr>
            <a:spLocks noGrp="1"/>
          </p:cNvSpPr>
          <p:nvPr>
            <p:ph type="ctrTitle"/>
          </p:nvPr>
        </p:nvSpPr>
        <p:spPr>
          <a:xfrm>
            <a:off x="737051" y="2008267"/>
            <a:ext cx="4458066" cy="1809082"/>
          </a:xfrm>
        </p:spPr>
        <p:txBody>
          <a:bodyPr/>
          <a:lstStyle/>
          <a:p>
            <a:r>
              <a:rPr lang="en-US" dirty="0" err="1"/>
              <a:t>Voorstel</a:t>
            </a:r>
            <a:r>
              <a:rPr lang="en-US" dirty="0"/>
              <a:t> </a:t>
            </a:r>
            <a:r>
              <a:rPr lang="en-US" dirty="0" err="1"/>
              <a:t>obv</a:t>
            </a:r>
            <a:r>
              <a:rPr lang="en-US" dirty="0"/>
              <a:t> </a:t>
            </a:r>
            <a:r>
              <a:rPr lang="en-US" dirty="0" err="1"/>
              <a:t>enquete</a:t>
            </a:r>
            <a:r>
              <a:rPr lang="en-US" dirty="0"/>
              <a:t> </a:t>
            </a:r>
            <a:br>
              <a:rPr lang="en-US" dirty="0"/>
            </a:br>
            <a:br>
              <a:rPr lang="en-US" dirty="0"/>
            </a:br>
            <a:r>
              <a:rPr lang="en-US" dirty="0"/>
              <a:t>Netwerk </a:t>
            </a:r>
            <a:br>
              <a:rPr lang="en-US" dirty="0"/>
            </a:br>
            <a:br>
              <a:rPr lang="en-US" dirty="0"/>
            </a:br>
            <a:r>
              <a:rPr lang="en-US" dirty="0" err="1"/>
              <a:t>Bekwaam</a:t>
            </a:r>
            <a:r>
              <a:rPr lang="en-US" dirty="0"/>
              <a:t> is </a:t>
            </a:r>
            <a:r>
              <a:rPr lang="en-US" dirty="0" err="1"/>
              <a:t>Inzetbaar</a:t>
            </a:r>
            <a:r>
              <a:rPr lang="en-US" dirty="0"/>
              <a:t> </a:t>
            </a:r>
          </a:p>
        </p:txBody>
      </p:sp>
      <p:sp>
        <p:nvSpPr>
          <p:cNvPr id="14" name="Subtitle 13">
            <a:extLst>
              <a:ext uri="{FF2B5EF4-FFF2-40B4-BE49-F238E27FC236}">
                <a16:creationId xmlns:a16="http://schemas.microsoft.com/office/drawing/2014/main" id="{CCC33F9B-CABD-5843-BC90-8AD5B44E5EE0}"/>
              </a:ext>
            </a:extLst>
          </p:cNvPr>
          <p:cNvSpPr>
            <a:spLocks noGrp="1"/>
          </p:cNvSpPr>
          <p:nvPr>
            <p:ph type="subTitle" idx="1"/>
          </p:nvPr>
        </p:nvSpPr>
        <p:spPr>
          <a:xfrm>
            <a:off x="539301" y="4849733"/>
            <a:ext cx="2210544" cy="1103224"/>
          </a:xfrm>
        </p:spPr>
        <p:txBody>
          <a:bodyPr/>
          <a:lstStyle/>
          <a:p>
            <a:r>
              <a:rPr lang="en-US" dirty="0"/>
              <a:t>10 September 2025</a:t>
            </a:r>
          </a:p>
        </p:txBody>
      </p:sp>
      <p:sp>
        <p:nvSpPr>
          <p:cNvPr id="16" name="Content Placeholder 15">
            <a:extLst>
              <a:ext uri="{FF2B5EF4-FFF2-40B4-BE49-F238E27FC236}">
                <a16:creationId xmlns:a16="http://schemas.microsoft.com/office/drawing/2014/main" id="{E69783D6-A7BE-F54C-BE0A-A7E4E213BF40}"/>
              </a:ext>
            </a:extLst>
          </p:cNvPr>
          <p:cNvSpPr>
            <a:spLocks noGrp="1"/>
          </p:cNvSpPr>
          <p:nvPr>
            <p:ph sz="quarter" idx="13"/>
          </p:nvPr>
        </p:nvSpPr>
        <p:spPr/>
        <p:txBody>
          <a:bodyPr/>
          <a:lstStyle/>
          <a:p>
            <a:endParaRPr lang="en-US"/>
          </a:p>
        </p:txBody>
      </p:sp>
      <p:sp>
        <p:nvSpPr>
          <p:cNvPr id="17" name="Content Placeholder 16">
            <a:extLst>
              <a:ext uri="{FF2B5EF4-FFF2-40B4-BE49-F238E27FC236}">
                <a16:creationId xmlns:a16="http://schemas.microsoft.com/office/drawing/2014/main" id="{A2631586-0429-1F45-B519-D9C2AB694948}"/>
              </a:ext>
            </a:extLst>
          </p:cNvPr>
          <p:cNvSpPr>
            <a:spLocks noGrp="1"/>
          </p:cNvSpPr>
          <p:nvPr>
            <p:ph sz="quarter" idx="14"/>
          </p:nvPr>
        </p:nvSpPr>
        <p:spPr/>
        <p:txBody>
          <a:bodyPr/>
          <a:lstStyle/>
          <a:p>
            <a:endParaRPr lang="en-US"/>
          </a:p>
        </p:txBody>
      </p:sp>
      <p:sp>
        <p:nvSpPr>
          <p:cNvPr id="18" name="Content Placeholder 17">
            <a:extLst>
              <a:ext uri="{FF2B5EF4-FFF2-40B4-BE49-F238E27FC236}">
                <a16:creationId xmlns:a16="http://schemas.microsoft.com/office/drawing/2014/main" id="{102204AC-CA43-4D45-BC6F-8C18EBDE0524}"/>
              </a:ext>
            </a:extLst>
          </p:cNvPr>
          <p:cNvSpPr>
            <a:spLocks noGrp="1"/>
          </p:cNvSpPr>
          <p:nvPr>
            <p:ph sz="quarter" idx="15"/>
          </p:nvPr>
        </p:nvSpPr>
        <p:spPr/>
        <p:txBody>
          <a:bodyPr/>
          <a:lstStyle/>
          <a:p>
            <a:endParaRPr lang="en-US"/>
          </a:p>
        </p:txBody>
      </p:sp>
      <p:sp>
        <p:nvSpPr>
          <p:cNvPr id="19" name="Content Placeholder 18">
            <a:extLst>
              <a:ext uri="{FF2B5EF4-FFF2-40B4-BE49-F238E27FC236}">
                <a16:creationId xmlns:a16="http://schemas.microsoft.com/office/drawing/2014/main" id="{7BB20F76-4060-3144-8DE8-D913F278B3A1}"/>
              </a:ext>
            </a:extLst>
          </p:cNvPr>
          <p:cNvSpPr>
            <a:spLocks noGrp="1"/>
          </p:cNvSpPr>
          <p:nvPr>
            <p:ph sz="quarter" idx="16"/>
          </p:nvPr>
        </p:nvSpPr>
        <p:spPr/>
        <p:txBody>
          <a:bodyPr/>
          <a:lstStyle/>
          <a:p>
            <a:endParaRPr lang="en-US"/>
          </a:p>
        </p:txBody>
      </p:sp>
      <p:sp>
        <p:nvSpPr>
          <p:cNvPr id="20" name="Content Placeholder 19">
            <a:extLst>
              <a:ext uri="{FF2B5EF4-FFF2-40B4-BE49-F238E27FC236}">
                <a16:creationId xmlns:a16="http://schemas.microsoft.com/office/drawing/2014/main" id="{A83E3175-D568-0C46-84A6-9C3766BDD6D0}"/>
              </a:ext>
            </a:extLst>
          </p:cNvPr>
          <p:cNvSpPr>
            <a:spLocks noGrp="1"/>
          </p:cNvSpPr>
          <p:nvPr>
            <p:ph sz="quarter" idx="17"/>
          </p:nvPr>
        </p:nvSpPr>
        <p:spPr/>
        <p:txBody>
          <a:bodyPr/>
          <a:lstStyle/>
          <a:p>
            <a:endParaRPr lang="en-US"/>
          </a:p>
        </p:txBody>
      </p:sp>
      <p:sp>
        <p:nvSpPr>
          <p:cNvPr id="21" name="Content Placeholder 20">
            <a:extLst>
              <a:ext uri="{FF2B5EF4-FFF2-40B4-BE49-F238E27FC236}">
                <a16:creationId xmlns:a16="http://schemas.microsoft.com/office/drawing/2014/main" id="{01348A9D-17CD-7447-8C8B-B525557D9850}"/>
              </a:ext>
            </a:extLst>
          </p:cNvPr>
          <p:cNvSpPr>
            <a:spLocks noGrp="1"/>
          </p:cNvSpPr>
          <p:nvPr>
            <p:ph sz="quarter" idx="18"/>
          </p:nvPr>
        </p:nvSpPr>
        <p:spPr/>
        <p:txBody>
          <a:bodyPr/>
          <a:lstStyle/>
          <a:p>
            <a:endParaRPr lang="en-US"/>
          </a:p>
        </p:txBody>
      </p:sp>
      <p:sp>
        <p:nvSpPr>
          <p:cNvPr id="22" name="Content Placeholder 21">
            <a:extLst>
              <a:ext uri="{FF2B5EF4-FFF2-40B4-BE49-F238E27FC236}">
                <a16:creationId xmlns:a16="http://schemas.microsoft.com/office/drawing/2014/main" id="{1D88C878-D702-AB49-9F00-9A514FC5BBB0}"/>
              </a:ext>
            </a:extLst>
          </p:cNvPr>
          <p:cNvSpPr>
            <a:spLocks noGrp="1"/>
          </p:cNvSpPr>
          <p:nvPr>
            <p:ph sz="quarter" idx="19"/>
          </p:nvPr>
        </p:nvSpPr>
        <p:spPr/>
        <p:txBody>
          <a:bodyPr/>
          <a:lstStyle/>
          <a:p>
            <a:endParaRPr lang="en-US"/>
          </a:p>
        </p:txBody>
      </p:sp>
      <p:sp>
        <p:nvSpPr>
          <p:cNvPr id="23" name="Content Placeholder 22">
            <a:extLst>
              <a:ext uri="{FF2B5EF4-FFF2-40B4-BE49-F238E27FC236}">
                <a16:creationId xmlns:a16="http://schemas.microsoft.com/office/drawing/2014/main" id="{FF46EC6F-CE39-5D41-B6D2-41C90C096511}"/>
              </a:ext>
            </a:extLst>
          </p:cNvPr>
          <p:cNvSpPr>
            <a:spLocks noGrp="1"/>
          </p:cNvSpPr>
          <p:nvPr>
            <p:ph sz="quarter" idx="20"/>
          </p:nvPr>
        </p:nvSpPr>
        <p:spPr/>
        <p:txBody>
          <a:bodyPr/>
          <a:lstStyle/>
          <a:p>
            <a:endParaRPr lang="en-US"/>
          </a:p>
        </p:txBody>
      </p:sp>
      <p:pic>
        <p:nvPicPr>
          <p:cNvPr id="5" name="Tijdelijke aanduiding voor afbeelding 4">
            <a:extLst>
              <a:ext uri="{FF2B5EF4-FFF2-40B4-BE49-F238E27FC236}">
                <a16:creationId xmlns:a16="http://schemas.microsoft.com/office/drawing/2014/main" id="{44A9BD23-FBFF-4FAA-938A-1E435422C09C}"/>
              </a:ext>
            </a:extLst>
          </p:cNvPr>
          <p:cNvPicPr>
            <a:picLocks noGrp="1" noChangeAspect="1"/>
          </p:cNvPicPr>
          <p:nvPr>
            <p:ph type="pic" sz="quarter" idx="12"/>
          </p:nvPr>
        </p:nvPicPr>
        <p:blipFill>
          <a:blip r:embed="rId2"/>
          <a:srcRect l="16745" r="16745"/>
          <a:stretch>
            <a:fillRect/>
          </a:stretch>
        </p:blipFill>
        <p:spPr>
          <a:xfrm>
            <a:off x="5195116" y="361517"/>
            <a:ext cx="6629302" cy="5694608"/>
          </a:xfrm>
          <a:prstGeom prst="rect">
            <a:avLst/>
          </a:prstGeom>
        </p:spPr>
      </p:pic>
    </p:spTree>
    <p:extLst>
      <p:ext uri="{BB962C8B-B14F-4D97-AF65-F5344CB8AC3E}">
        <p14:creationId xmlns:p14="http://schemas.microsoft.com/office/powerpoint/2010/main" val="3056258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E938A-404B-481F-A72D-676F5C2443AB}"/>
              </a:ext>
            </a:extLst>
          </p:cNvPr>
          <p:cNvSpPr>
            <a:spLocks noGrp="1"/>
          </p:cNvSpPr>
          <p:nvPr>
            <p:ph type="title"/>
          </p:nvPr>
        </p:nvSpPr>
        <p:spPr/>
        <p:txBody>
          <a:bodyPr/>
          <a:lstStyle/>
          <a:p>
            <a:r>
              <a:rPr lang="nl-NL" dirty="0"/>
              <a:t>Voorstel 2026   B=I en LLO </a:t>
            </a:r>
            <a:r>
              <a:rPr lang="nl-NL"/>
              <a:t>= Impact </a:t>
            </a:r>
            <a:endParaRPr lang="nl-NL" dirty="0"/>
          </a:p>
        </p:txBody>
      </p:sp>
      <p:sp>
        <p:nvSpPr>
          <p:cNvPr id="3" name="Tijdelijke aanduiding voor inhoud 2">
            <a:extLst>
              <a:ext uri="{FF2B5EF4-FFF2-40B4-BE49-F238E27FC236}">
                <a16:creationId xmlns:a16="http://schemas.microsoft.com/office/drawing/2014/main" id="{AD815666-9124-4CE7-8B57-E2E67BDF8D79}"/>
              </a:ext>
            </a:extLst>
          </p:cNvPr>
          <p:cNvSpPr>
            <a:spLocks noGrp="1"/>
          </p:cNvSpPr>
          <p:nvPr>
            <p:ph idx="1"/>
          </p:nvPr>
        </p:nvSpPr>
        <p:spPr/>
        <p:txBody>
          <a:bodyPr/>
          <a:lstStyle/>
          <a:p>
            <a:pPr marL="342900" indent="-342900">
              <a:buFont typeface="Arial" panose="020B0604020202020204" pitchFamily="34" charset="0"/>
              <a:buChar char="•"/>
            </a:pPr>
            <a:r>
              <a:rPr lang="nl-NL" sz="2400" dirty="0"/>
              <a:t>4 -6 netwerkbijeenkomsten Bekwaam is Inzetbaar </a:t>
            </a:r>
          </a:p>
          <a:p>
            <a:r>
              <a:rPr lang="nl-NL" sz="2400" dirty="0"/>
              <a:t>	beweging in eigen organisatie verder brengen I  uitwisseling I 10.00 – 12.00 I Bunnik I regionale opleidingsmensen I 	van en voor I helpdeskfunctie I  10 -12 in Bunnik op wo of do.</a:t>
            </a:r>
          </a:p>
          <a:p>
            <a:endParaRPr lang="nl-NL" sz="2400" dirty="0"/>
          </a:p>
          <a:p>
            <a:pPr marL="342900" indent="-342900">
              <a:buFont typeface="Arial" panose="020B0604020202020204" pitchFamily="34" charset="0"/>
              <a:buChar char="•"/>
            </a:pPr>
            <a:r>
              <a:rPr lang="nl-NL" sz="2400" dirty="0"/>
              <a:t>2 grotere bijeenkomsten Leven Lang Ontwikkelen</a:t>
            </a:r>
          </a:p>
          <a:p>
            <a:r>
              <a:rPr lang="nl-NL" sz="2400" dirty="0"/>
              <a:t>	informeren en inspireren I versterken perspectief I interactie I best </a:t>
            </a:r>
            <a:r>
              <a:rPr lang="nl-NL" sz="2400" dirty="0" err="1"/>
              <a:t>practices</a:t>
            </a:r>
            <a:r>
              <a:rPr lang="nl-NL" sz="2400" dirty="0"/>
              <a:t> I dagdeel I regionale HR mensen I van en 	voor met hulp I centraal midden Utrecht </a:t>
            </a:r>
          </a:p>
          <a:p>
            <a:r>
              <a:rPr lang="nl-NL" sz="2400" dirty="0"/>
              <a:t>  </a:t>
            </a:r>
          </a:p>
          <a:p>
            <a:endParaRPr lang="nl-NL" dirty="0"/>
          </a:p>
        </p:txBody>
      </p:sp>
    </p:spTree>
    <p:extLst>
      <p:ext uri="{BB962C8B-B14F-4D97-AF65-F5344CB8AC3E}">
        <p14:creationId xmlns:p14="http://schemas.microsoft.com/office/powerpoint/2010/main" val="123731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29D5150-E9E3-438F-A8CA-442CE493628A}"/>
              </a:ext>
            </a:extLst>
          </p:cNvPr>
          <p:cNvSpPr txBox="1"/>
          <p:nvPr/>
        </p:nvSpPr>
        <p:spPr>
          <a:xfrm>
            <a:off x="706056" y="385017"/>
            <a:ext cx="10776030" cy="5863144"/>
          </a:xfrm>
          <a:prstGeom prst="rect">
            <a:avLst/>
          </a:prstGeom>
          <a:noFill/>
        </p:spPr>
        <p:txBody>
          <a:bodyPr wrap="square">
            <a:spAutoFit/>
          </a:bodyPr>
          <a:lstStyle/>
          <a:p>
            <a:endParaRPr lang="nl-NL" sz="1100" dirty="0">
              <a:effectLst/>
              <a:latin typeface="Calibri" panose="020F0502020204030204" pitchFamily="34" charset="0"/>
              <a:ea typeface="Calibri" panose="020F0502020204030204" pitchFamily="34" charset="0"/>
            </a:endParaRPr>
          </a:p>
          <a:p>
            <a:endParaRPr lang="nl-NL" sz="1100" dirty="0">
              <a:latin typeface="Calibri" panose="020F0502020204030204" pitchFamily="34" charset="0"/>
              <a:ea typeface="Calibri" panose="020F0502020204030204" pitchFamily="34" charset="0"/>
            </a:endParaRPr>
          </a:p>
          <a:p>
            <a:r>
              <a:rPr lang="nl-NL" sz="1600" dirty="0">
                <a:effectLst/>
                <a:latin typeface="Calibri" panose="020F0502020204030204" pitchFamily="34" charset="0"/>
                <a:ea typeface="Calibri" panose="020F0502020204030204" pitchFamily="34" charset="0"/>
              </a:rPr>
              <a:t>Leven lang Ontwikkelen</a:t>
            </a:r>
          </a:p>
          <a:p>
            <a:endParaRPr lang="nl-NL" sz="1600" dirty="0">
              <a:latin typeface="Calibri" panose="020F0502020204030204" pitchFamily="34" charset="0"/>
              <a:ea typeface="Calibri" panose="020F0502020204030204" pitchFamily="34" charset="0"/>
            </a:endParaRPr>
          </a:p>
          <a:p>
            <a:r>
              <a:rPr lang="nl-NL" sz="1600" dirty="0">
                <a:effectLst/>
                <a:latin typeface="Calibri" panose="020F0502020204030204" pitchFamily="34" charset="0"/>
                <a:ea typeface="Calibri" panose="020F0502020204030204" pitchFamily="34" charset="0"/>
              </a:rPr>
              <a:t>Onze deelnemende organisaties hebben in 2030 een visie en ambitie op </a:t>
            </a:r>
            <a:r>
              <a:rPr lang="nl-NL" sz="1600" dirty="0" err="1">
                <a:effectLst/>
                <a:latin typeface="Calibri" panose="020F0502020204030204" pitchFamily="34" charset="0"/>
                <a:ea typeface="Calibri" panose="020F0502020204030204" pitchFamily="34" charset="0"/>
              </a:rPr>
              <a:t>skillsgericht</a:t>
            </a:r>
            <a:r>
              <a:rPr lang="nl-NL" sz="1600" dirty="0">
                <a:effectLst/>
                <a:latin typeface="Calibri" panose="020F0502020204030204" pitchFamily="34" charset="0"/>
                <a:ea typeface="Calibri" panose="020F0502020204030204" pitchFamily="34" charset="0"/>
              </a:rPr>
              <a:t> werken in een leer- en werkomgeving waar voor iedereen een leven lang ontwikkelen haalbaar, toegankelijk en vanzelfsprekend is. Zij laten verandervermogen en veranderbereidheid zien door het anders organiseren van werk en optimaal benutten van mogelijkheden om iedereen werk te bieden. Zij werken aan een eenduidige infrastructuur van de regionale arbeidsmarkt zorg en welzijn door sterke samenwerkingsverbanden. </a:t>
            </a:r>
          </a:p>
          <a:p>
            <a:r>
              <a:rPr lang="nl-NL" sz="1600" dirty="0">
                <a:effectLst/>
                <a:latin typeface="Calibri" panose="020F0502020204030204" pitchFamily="34" charset="0"/>
                <a:ea typeface="Calibri" panose="020F0502020204030204" pitchFamily="34" charset="0"/>
              </a:rPr>
              <a:t>  </a:t>
            </a:r>
          </a:p>
          <a:p>
            <a:endParaRPr lang="nl-NL" sz="1600" dirty="0">
              <a:effectLst/>
              <a:latin typeface="Calibri" panose="020F0502020204030204" pitchFamily="34" charset="0"/>
              <a:ea typeface="Calibri" panose="020F0502020204030204" pitchFamily="34" charset="0"/>
            </a:endParaRPr>
          </a:p>
          <a:p>
            <a:r>
              <a:rPr lang="nl-NL" sz="1600" dirty="0">
                <a:effectLst/>
                <a:latin typeface="Calibri" panose="020F0502020204030204" pitchFamily="34" charset="0"/>
                <a:ea typeface="Calibri" panose="020F0502020204030204" pitchFamily="34" charset="0"/>
              </a:rPr>
              <a:t>Het netwerk faciliteert samenwerking, anders organiseren van werk en optimaal benutten van mogelijkheden om iedereen werk te bieden door:</a:t>
            </a:r>
          </a:p>
          <a:p>
            <a:endParaRPr lang="nl-NL" sz="16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rPr>
              <a:t>het verspreiden en opschalen van het LLO perspectief</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rPr>
              <a:t>het versterken van de LLO-keten (activatie, motivatie, oriëntatie, begeleiding, financiering, leren en opleiden, </a:t>
            </a:r>
            <a:r>
              <a:rPr lang="nl-NL" sz="1600" dirty="0" err="1">
                <a:effectLst/>
                <a:latin typeface="Calibri" panose="020F0502020204030204" pitchFamily="34" charset="0"/>
                <a:ea typeface="Calibri" panose="020F0502020204030204" pitchFamily="34" charset="0"/>
              </a:rPr>
              <a:t>onboarding</a:t>
            </a:r>
            <a:r>
              <a:rPr lang="nl-NL" sz="1600" dirty="0">
                <a:effectLst/>
                <a:latin typeface="Calibri" panose="020F0502020204030204" pitchFamily="34" charset="0"/>
                <a:ea typeface="Calibri" panose="020F0502020204030204" pitchFamily="34" charset="0"/>
              </a:rPr>
              <a:t>)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rPr>
              <a:t>ruimte te bieden voor het verandervermogen en veranderbereidheid van de werkgevers met thema’s als Bekwaam is Inzetbaar, flexibilsering en nieuwe vormen van leren en opleiden, functiehuis 2.0, vertrouwen terug aan het vakmanschap, team van de toekomst.</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rPr>
              <a:t>intern te verbinden met de andere programma’s, netwerken en projecten van Utrechtzorg </a:t>
            </a:r>
          </a:p>
          <a:p>
            <a:pPr marL="342900" lvl="0" indent="-342900">
              <a:buFont typeface="Calibri" panose="020F0502020204030204" pitchFamily="34" charset="0"/>
              <a:buChar char="•"/>
            </a:pPr>
            <a:r>
              <a:rPr lang="nl-NL" sz="1600" dirty="0">
                <a:effectLst/>
                <a:latin typeface="Calibri" panose="020F0502020204030204" pitchFamily="34" charset="0"/>
                <a:ea typeface="Calibri" panose="020F0502020204030204" pitchFamily="34" charset="0"/>
              </a:rPr>
              <a:t>de verbinding te maken met vergelijkbare initiatieven binnen en buiten de sector (cross sectoraal) en met het onderwijs</a:t>
            </a:r>
          </a:p>
          <a:p>
            <a:pPr marL="342900" lvl="0" indent="-342900">
              <a:buFont typeface="Calibri" panose="020F0502020204030204" pitchFamily="34" charset="0"/>
              <a:buChar char="•"/>
            </a:pPr>
            <a:endParaRPr lang="nl-NL" sz="16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nl-NL" sz="11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nl-NL" sz="11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endParaRPr lang="nl-NL"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55696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5361C7-36CD-E746-8902-889DC15B0B78}"/>
              </a:ext>
            </a:extLst>
          </p:cNvPr>
          <p:cNvSpPr>
            <a:spLocks noGrp="1"/>
          </p:cNvSpPr>
          <p:nvPr>
            <p:ph type="title"/>
          </p:nvPr>
        </p:nvSpPr>
        <p:spPr/>
        <p:txBody>
          <a:bodyPr/>
          <a:lstStyle/>
          <a:p>
            <a:r>
              <a:rPr lang="en-US" dirty="0"/>
              <a:t>	</a:t>
            </a:r>
            <a:r>
              <a:rPr lang="en-US" dirty="0" err="1"/>
              <a:t>Waar</a:t>
            </a:r>
            <a:r>
              <a:rPr lang="en-US" dirty="0"/>
              <a:t> </a:t>
            </a:r>
            <a:r>
              <a:rPr lang="en-US" dirty="0" err="1"/>
              <a:t>zou</a:t>
            </a:r>
            <a:r>
              <a:rPr lang="en-US" dirty="0"/>
              <a:t> je </a:t>
            </a:r>
            <a:r>
              <a:rPr lang="en-US" dirty="0" err="1"/>
              <a:t>meer</a:t>
            </a:r>
            <a:r>
              <a:rPr lang="en-US" dirty="0"/>
              <a:t> </a:t>
            </a:r>
            <a:r>
              <a:rPr lang="en-US" dirty="0" err="1"/>
              <a:t>aandacht</a:t>
            </a:r>
            <a:r>
              <a:rPr lang="en-US" dirty="0"/>
              <a:t> </a:t>
            </a:r>
            <a:r>
              <a:rPr lang="en-US" dirty="0" err="1"/>
              <a:t>voor</a:t>
            </a:r>
            <a:r>
              <a:rPr lang="en-US" dirty="0"/>
              <a:t> </a:t>
            </a:r>
            <a:r>
              <a:rPr lang="en-US" dirty="0" err="1"/>
              <a:t>willen</a:t>
            </a:r>
            <a:r>
              <a:rPr lang="en-US" dirty="0"/>
              <a:t>?   </a:t>
            </a:r>
          </a:p>
        </p:txBody>
      </p:sp>
      <p:sp>
        <p:nvSpPr>
          <p:cNvPr id="5" name="Slide Number Placeholder 4">
            <a:extLst>
              <a:ext uri="{FF2B5EF4-FFF2-40B4-BE49-F238E27FC236}">
                <a16:creationId xmlns:a16="http://schemas.microsoft.com/office/drawing/2014/main" id="{846ED683-2BC0-4649-9EB1-78488CB8CD5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209C146-B8B3-DA45-9A56-3D1F0D88F648}" type="slidenum">
              <a:rPr kumimoji="0" lang="en-NL"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NL"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B29307AD-9EEB-4108-B9DE-E09AFB0DF102}"/>
              </a:ext>
            </a:extLst>
          </p:cNvPr>
          <p:cNvSpPr txBox="1"/>
          <p:nvPr/>
        </p:nvSpPr>
        <p:spPr>
          <a:xfrm>
            <a:off x="1703295" y="1305341"/>
            <a:ext cx="7530352" cy="47089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Wij zijn nog bezig met het implementatie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Ik zou graag sterker in de regio willen zijn, onderwerpen zoeken waarbij we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gezamenlijk kunnen optrekken </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en een vuist kunnen maken.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Duurzame inzetbaarheid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Generiek kompas - toekomst bestendig werken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Hoe je als kleine organisatie beter hieraan kan werken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Inhoudelijke vragen. Je ziet dat elke organisatie op een ander punt is. Wanneer er thema's zijn om te behandelen kunnen we kijken of het wel of niet interessant is om aan te haken.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Samenhang met team van de toekomst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Verschillen in cao-regelingen zoals generatieregeling etc.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a:t>
            </a:r>
            <a:r>
              <a:rPr kumimoji="0" lang="nl-NL" sz="2000" b="0" i="0" u="none" strike="noStrike" kern="1200" cap="none" spc="0" normalizeH="0" baseline="0" noProof="0" dirty="0">
                <a:ln>
                  <a:noFill/>
                </a:ln>
                <a:solidFill>
                  <a:srgbClr val="2869D2"/>
                </a:solidFill>
                <a:effectLst/>
                <a:highlight>
                  <a:srgbClr val="FFFF00"/>
                </a:highlight>
                <a:uLnTx/>
                <a:uFillTx/>
                <a:latin typeface="Calibri" panose="020F0502020204030204"/>
                <a:ea typeface="+mn-ea"/>
                <a:cs typeface="+mn-cs"/>
              </a:rPr>
              <a:t>beleidsstukken, projectdocumenten</a:t>
            </a: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 enzovoort willen delen en ontvangen.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2869D2"/>
                </a:solidFill>
                <a:effectLst/>
                <a:uLnTx/>
                <a:uFillTx/>
                <a:latin typeface="Calibri" panose="020F0502020204030204"/>
                <a:ea typeface="+mn-ea"/>
                <a:cs typeface="+mn-cs"/>
              </a:rPr>
              <a:t>Meer hoe pak je het aan? Waar hou je rekening mee? etc. </a:t>
            </a:r>
          </a:p>
        </p:txBody>
      </p:sp>
    </p:spTree>
    <p:extLst>
      <p:ext uri="{BB962C8B-B14F-4D97-AF65-F5344CB8AC3E}">
        <p14:creationId xmlns:p14="http://schemas.microsoft.com/office/powerpoint/2010/main" val="375995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1113517" y="1380048"/>
            <a:ext cx="4144284" cy="5009321"/>
          </a:xfrm>
        </p:spPr>
        <p:txBody>
          <a:bodyPr anchor="ctr">
            <a:normAutofit fontScale="90000"/>
          </a:bodyPr>
          <a:lstStyle/>
          <a:p>
            <a:br>
              <a:rPr lang="nl-NL" sz="5400" dirty="0"/>
            </a:br>
            <a:r>
              <a:rPr lang="nl-NL" sz="5400" dirty="0"/>
              <a:t>Agenda</a:t>
            </a:r>
            <a:br>
              <a:rPr lang="nl-NL" sz="5400" dirty="0"/>
            </a:br>
            <a:br>
              <a:rPr lang="nl-NL" sz="5400" dirty="0"/>
            </a:br>
            <a:r>
              <a:rPr lang="nl-NL" sz="4000" dirty="0"/>
              <a:t>Check </a:t>
            </a:r>
            <a:r>
              <a:rPr lang="nl-NL" sz="4000" dirty="0" err="1"/>
              <a:t>inn</a:t>
            </a:r>
            <a:br>
              <a:rPr lang="nl-NL" sz="4000" dirty="0"/>
            </a:br>
            <a:r>
              <a:rPr lang="nl-NL" sz="4000" dirty="0"/>
              <a:t>update </a:t>
            </a:r>
            <a:br>
              <a:rPr lang="nl-NL" sz="4000" dirty="0"/>
            </a:br>
            <a:r>
              <a:rPr lang="nl-NL" sz="4000" dirty="0"/>
              <a:t>Presentatie   </a:t>
            </a:r>
            <a:br>
              <a:rPr lang="nl-NL" sz="4000" dirty="0"/>
            </a:br>
            <a:r>
              <a:rPr lang="nl-NL" sz="4000" dirty="0"/>
              <a:t>Doorontwikkeling netwerk</a:t>
            </a:r>
            <a:br>
              <a:rPr lang="nl-NL" sz="4000" dirty="0"/>
            </a:br>
            <a:br>
              <a:rPr lang="nl-NL" sz="4000" dirty="0"/>
            </a:br>
            <a:br>
              <a:rPr lang="nl-NL" sz="4000" dirty="0"/>
            </a:br>
            <a:r>
              <a:rPr lang="nl-NL" sz="4000" dirty="0"/>
              <a:t> </a:t>
            </a:r>
            <a:br>
              <a:rPr lang="nl-NL" sz="5400" dirty="0"/>
            </a:br>
            <a:r>
              <a:rPr lang="nl-NL" dirty="0"/>
              <a:t> </a:t>
            </a:r>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76036" y="2631691"/>
            <a:ext cx="5271468" cy="159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90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8" name="Rectangle 1034">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Freeform: Shape 1036">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FE0EE2-DB1B-E3FB-0B0C-E8DD2C5EE39B}"/>
              </a:ext>
            </a:extLst>
          </p:cNvPr>
          <p:cNvSpPr>
            <a:spLocks noGrp="1"/>
          </p:cNvSpPr>
          <p:nvPr>
            <p:ph type="ctrTitle"/>
          </p:nvPr>
        </p:nvSpPr>
        <p:spPr>
          <a:xfrm>
            <a:off x="814999" y="1619250"/>
            <a:ext cx="4808784" cy="3924300"/>
          </a:xfrm>
        </p:spPr>
        <p:txBody>
          <a:bodyPr anchor="ctr">
            <a:normAutofit fontScale="90000"/>
          </a:bodyPr>
          <a:lstStyle/>
          <a:p>
            <a:r>
              <a:rPr lang="nl-NL" sz="3600" dirty="0"/>
              <a:t>Update</a:t>
            </a:r>
            <a:br>
              <a:rPr lang="nl-NL" dirty="0"/>
            </a:br>
            <a:br>
              <a:rPr lang="nl-NL" dirty="0"/>
            </a:br>
            <a:r>
              <a:rPr lang="nl-NL" sz="2800" dirty="0"/>
              <a:t>11 november ontregel de zorg</a:t>
            </a:r>
            <a:br>
              <a:rPr lang="nl-NL" sz="2800" dirty="0"/>
            </a:br>
            <a:br>
              <a:rPr lang="nl-NL" sz="2800" dirty="0"/>
            </a:br>
            <a:r>
              <a:rPr lang="nl-NL" sz="2800" dirty="0"/>
              <a:t>18 Landelijke bijeenkomst Beweging</a:t>
            </a:r>
            <a:br>
              <a:rPr lang="nl-NL" sz="2800" dirty="0"/>
            </a:br>
            <a:br>
              <a:rPr lang="nl-NL" sz="2800" dirty="0"/>
            </a:br>
            <a:r>
              <a:rPr lang="nl-NL" sz="2800" dirty="0"/>
              <a:t> terugblik werkbezoek VWS</a:t>
            </a:r>
            <a:br>
              <a:rPr lang="nl-NL" sz="2800" dirty="0"/>
            </a:br>
            <a:br>
              <a:rPr lang="nl-NL" sz="2800" dirty="0"/>
            </a:br>
            <a:r>
              <a:rPr lang="nl-NL" sz="2800" dirty="0"/>
              <a:t>UZ 40 % taakstelling </a:t>
            </a:r>
            <a:br>
              <a:rPr lang="nl-NL" sz="2800" dirty="0"/>
            </a:br>
            <a:br>
              <a:rPr lang="nl-NL" sz="2800" dirty="0"/>
            </a:br>
            <a:br>
              <a:rPr lang="nl-NL" sz="2800" dirty="0"/>
            </a:br>
            <a:endParaRPr lang="nl-NL" sz="2800" dirty="0"/>
          </a:p>
        </p:txBody>
      </p:sp>
      <p:sp>
        <p:nvSpPr>
          <p:cNvPr id="1039" name="Freeform: Shape 1038">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1041" name="Freeform: Shape 1040">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0" name="Picture 6">
            <a:extLst>
              <a:ext uri="{FF2B5EF4-FFF2-40B4-BE49-F238E27FC236}">
                <a16:creationId xmlns:a16="http://schemas.microsoft.com/office/drawing/2014/main" id="{5170DE47-B253-9DB6-3FFF-C9A1F99469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0785" y="2707888"/>
            <a:ext cx="5271468" cy="1594618"/>
          </a:xfrm>
          <a:prstGeom prst="rect">
            <a:avLst/>
          </a:prstGeom>
          <a:noFill/>
          <a:extLst>
            <a:ext uri="{909E8E84-426E-40DD-AFC4-6F175D3DCCD1}">
              <a14:hiddenFill xmlns:a14="http://schemas.microsoft.com/office/drawing/2010/main">
                <a:solidFill>
                  <a:srgbClr val="FFFFFF"/>
                </a:solidFill>
              </a14:hiddenFill>
            </a:ext>
          </a:extLst>
        </p:spPr>
      </p:pic>
      <p:sp>
        <p:nvSpPr>
          <p:cNvPr id="5" name="Ondertitel 4">
            <a:extLst>
              <a:ext uri="{FF2B5EF4-FFF2-40B4-BE49-F238E27FC236}">
                <a16:creationId xmlns:a16="http://schemas.microsoft.com/office/drawing/2014/main" id="{441CC028-293E-4F55-AE07-D52D06A6CFBB}"/>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2249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CBA8-FBF3-27D4-BA2C-5C9C87BD45CF}"/>
              </a:ext>
            </a:extLst>
          </p:cNvPr>
          <p:cNvSpPr>
            <a:spLocks noGrp="1"/>
          </p:cNvSpPr>
          <p:nvPr>
            <p:ph type="title"/>
          </p:nvPr>
        </p:nvSpPr>
        <p:spPr/>
        <p:txBody>
          <a:bodyPr lIns="0" tIns="0" rIns="0" bIns="0" anchor="t"/>
          <a:lstStyle/>
          <a:p>
            <a:pPr algn="ctr"/>
            <a:r>
              <a:rPr lang="nl-NL" sz="2666" dirty="0"/>
              <a:t>Reisverslag</a:t>
            </a:r>
            <a:endParaRPr lang="en-US" sz="2666" b="0" dirty="0"/>
          </a:p>
          <a:p>
            <a:pPr algn="ctr"/>
            <a:r>
              <a:rPr lang="nl-NL" sz="3466" dirty="0"/>
              <a:t>Een Reis met Hoogtes, Dieptes en Vergezichten</a:t>
            </a:r>
            <a:endParaRPr lang="en-US" sz="3466" b="0" dirty="0"/>
          </a:p>
          <a:p>
            <a:endParaRPr lang="en-NL" dirty="0">
              <a:cs typeface="Arial"/>
            </a:endParaRPr>
          </a:p>
        </p:txBody>
      </p:sp>
      <p:pic>
        <p:nvPicPr>
          <p:cNvPr id="4" name="Afbeelding 3" descr="Afbeelding met persoon, kleding, Menselijk gezicht, Bejaarde&#10;&#10;Automatisch gegenereerde beschrijving">
            <a:extLst>
              <a:ext uri="{FF2B5EF4-FFF2-40B4-BE49-F238E27FC236}">
                <a16:creationId xmlns:a16="http://schemas.microsoft.com/office/drawing/2014/main" id="{A8DA3BC8-CD5B-B5AA-2B80-74E76FA737CB}"/>
              </a:ext>
            </a:extLst>
          </p:cNvPr>
          <p:cNvPicPr>
            <a:picLocks noChangeAspect="1"/>
          </p:cNvPicPr>
          <p:nvPr/>
        </p:nvPicPr>
        <p:blipFill>
          <a:blip r:embed="rId2"/>
          <a:stretch>
            <a:fillRect/>
          </a:stretch>
        </p:blipFill>
        <p:spPr>
          <a:xfrm>
            <a:off x="6533133" y="-1"/>
            <a:ext cx="5648326" cy="6858001"/>
          </a:xfrm>
          <a:prstGeom prst="rect">
            <a:avLst/>
          </a:prstGeom>
        </p:spPr>
      </p:pic>
      <p:pic>
        <p:nvPicPr>
          <p:cNvPr id="6" name="Picture 5">
            <a:extLst>
              <a:ext uri="{FF2B5EF4-FFF2-40B4-BE49-F238E27FC236}">
                <a16:creationId xmlns:a16="http://schemas.microsoft.com/office/drawing/2014/main" id="{F791A09B-A4D0-04F8-4010-D69A8C88F39C}"/>
              </a:ext>
            </a:extLst>
          </p:cNvPr>
          <p:cNvPicPr>
            <a:picLocks noChangeAspect="1"/>
          </p:cNvPicPr>
          <p:nvPr/>
        </p:nvPicPr>
        <p:blipFill>
          <a:blip r:embed="rId3"/>
          <a:stretch>
            <a:fillRect/>
          </a:stretch>
        </p:blipFill>
        <p:spPr>
          <a:xfrm>
            <a:off x="7848059" y="0"/>
            <a:ext cx="3334837" cy="1066471"/>
          </a:xfrm>
          <a:prstGeom prst="rect">
            <a:avLst/>
          </a:prstGeom>
        </p:spPr>
      </p:pic>
      <p:pic>
        <p:nvPicPr>
          <p:cNvPr id="5" name="Picture 4" descr="Kompas en kaart">
            <a:extLst>
              <a:ext uri="{FF2B5EF4-FFF2-40B4-BE49-F238E27FC236}">
                <a16:creationId xmlns:a16="http://schemas.microsoft.com/office/drawing/2014/main" id="{893E86A6-D8C8-0F1D-FCAD-5FC2E22C762E}"/>
              </a:ext>
            </a:extLst>
          </p:cNvPr>
          <p:cNvPicPr>
            <a:picLocks noChangeAspect="1"/>
          </p:cNvPicPr>
          <p:nvPr/>
        </p:nvPicPr>
        <p:blipFill>
          <a:blip r:embed="rId4"/>
          <a:stretch>
            <a:fillRect/>
          </a:stretch>
        </p:blipFill>
        <p:spPr>
          <a:xfrm>
            <a:off x="494382" y="3929743"/>
            <a:ext cx="5821852" cy="2615088"/>
          </a:xfrm>
          <a:prstGeom prst="rect">
            <a:avLst/>
          </a:prstGeom>
        </p:spPr>
      </p:pic>
    </p:spTree>
    <p:extLst>
      <p:ext uri="{BB962C8B-B14F-4D97-AF65-F5344CB8AC3E}">
        <p14:creationId xmlns:p14="http://schemas.microsoft.com/office/powerpoint/2010/main" val="61285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F836-05E7-E049-D1C7-F3F094953955}"/>
              </a:ext>
            </a:extLst>
          </p:cNvPr>
          <p:cNvSpPr>
            <a:spLocks noGrp="1"/>
          </p:cNvSpPr>
          <p:nvPr>
            <p:ph type="title"/>
          </p:nvPr>
        </p:nvSpPr>
        <p:spPr>
          <a:xfrm>
            <a:off x="1368735" y="1422601"/>
            <a:ext cx="8174160" cy="586191"/>
          </a:xfrm>
        </p:spPr>
        <p:txBody>
          <a:bodyPr lIns="0" tIns="0" rIns="0" bIns="0" anchor="t"/>
          <a:lstStyle/>
          <a:p>
            <a:r>
              <a:rPr lang="nl-NL" sz="3199">
                <a:solidFill>
                  <a:srgbClr val="0070C0"/>
                </a:solidFill>
              </a:rPr>
              <a:t>Het verhaal van ‘Bekwaam is Inzetbaar’</a:t>
            </a:r>
            <a:endParaRPr lang="en-US" sz="3199">
              <a:cs typeface="Arial"/>
            </a:endParaRPr>
          </a:p>
        </p:txBody>
      </p:sp>
      <p:sp>
        <p:nvSpPr>
          <p:cNvPr id="3" name="Content Placeholder 2">
            <a:extLst>
              <a:ext uri="{FF2B5EF4-FFF2-40B4-BE49-F238E27FC236}">
                <a16:creationId xmlns:a16="http://schemas.microsoft.com/office/drawing/2014/main" id="{7624DF84-3AA6-E1BC-4ADD-B452DFF18227}"/>
              </a:ext>
            </a:extLst>
          </p:cNvPr>
          <p:cNvSpPr>
            <a:spLocks noGrp="1"/>
          </p:cNvSpPr>
          <p:nvPr>
            <p:ph idx="1"/>
          </p:nvPr>
        </p:nvSpPr>
        <p:spPr>
          <a:xfrm>
            <a:off x="1069905" y="2840486"/>
            <a:ext cx="7460006" cy="3500482"/>
          </a:xfrm>
        </p:spPr>
        <p:txBody>
          <a:bodyPr vert="horz" lIns="0" tIns="0" rIns="0" bIns="0" numCol="1" rtlCol="0" anchor="t">
            <a:noAutofit/>
          </a:bodyPr>
          <a:lstStyle/>
          <a:p>
            <a:r>
              <a:rPr lang="en-GB"/>
              <a:t>H.</a:t>
            </a:r>
            <a:endParaRPr lang="en-NL"/>
          </a:p>
        </p:txBody>
      </p:sp>
      <p:pic>
        <p:nvPicPr>
          <p:cNvPr id="4" name="Picture 3">
            <a:extLst>
              <a:ext uri="{FF2B5EF4-FFF2-40B4-BE49-F238E27FC236}">
                <a16:creationId xmlns:a16="http://schemas.microsoft.com/office/drawing/2014/main" id="{C4700ACA-91B9-C951-A3C5-C1835E200C05}"/>
              </a:ext>
            </a:extLst>
          </p:cNvPr>
          <p:cNvPicPr>
            <a:picLocks noChangeAspect="1"/>
          </p:cNvPicPr>
          <p:nvPr/>
        </p:nvPicPr>
        <p:blipFill>
          <a:blip r:embed="rId2"/>
          <a:stretch>
            <a:fillRect/>
          </a:stretch>
        </p:blipFill>
        <p:spPr>
          <a:xfrm>
            <a:off x="1881" y="0"/>
            <a:ext cx="1371177" cy="4689086"/>
          </a:xfrm>
          <a:prstGeom prst="rect">
            <a:avLst/>
          </a:prstGeom>
        </p:spPr>
      </p:pic>
      <p:pic>
        <p:nvPicPr>
          <p:cNvPr id="5" name="Picture 4">
            <a:extLst>
              <a:ext uri="{FF2B5EF4-FFF2-40B4-BE49-F238E27FC236}">
                <a16:creationId xmlns:a16="http://schemas.microsoft.com/office/drawing/2014/main" id="{BBD3FBA6-A446-3C22-8643-9E367D375454}"/>
              </a:ext>
            </a:extLst>
          </p:cNvPr>
          <p:cNvPicPr>
            <a:picLocks noChangeAspect="1"/>
          </p:cNvPicPr>
          <p:nvPr/>
        </p:nvPicPr>
        <p:blipFill>
          <a:blip r:embed="rId3"/>
          <a:stretch>
            <a:fillRect/>
          </a:stretch>
        </p:blipFill>
        <p:spPr>
          <a:xfrm>
            <a:off x="9267428" y="2578618"/>
            <a:ext cx="2640785" cy="2454576"/>
          </a:xfrm>
          <a:prstGeom prst="rect">
            <a:avLst/>
          </a:prstGeom>
        </p:spPr>
      </p:pic>
      <p:pic>
        <p:nvPicPr>
          <p:cNvPr id="6" name="Picture 5" descr="Diagram 2, SmartArt-diagram">
            <a:extLst>
              <a:ext uri="{FF2B5EF4-FFF2-40B4-BE49-F238E27FC236}">
                <a16:creationId xmlns:a16="http://schemas.microsoft.com/office/drawing/2014/main" id="{E8F6A40C-7EBF-93E3-CDEF-7ECB3914B162}"/>
              </a:ext>
            </a:extLst>
          </p:cNvPr>
          <p:cNvPicPr>
            <a:picLocks noChangeAspect="1"/>
          </p:cNvPicPr>
          <p:nvPr/>
        </p:nvPicPr>
        <p:blipFill>
          <a:blip r:embed="rId4"/>
          <a:stretch>
            <a:fillRect/>
          </a:stretch>
        </p:blipFill>
        <p:spPr>
          <a:xfrm>
            <a:off x="1959648" y="2021716"/>
            <a:ext cx="6670031" cy="2659963"/>
          </a:xfrm>
          <a:prstGeom prst="rect">
            <a:avLst/>
          </a:prstGeom>
        </p:spPr>
      </p:pic>
      <p:pic>
        <p:nvPicPr>
          <p:cNvPr id="7" name="Picture 6" descr="Ovaal 3, Tekstvak">
            <a:extLst>
              <a:ext uri="{FF2B5EF4-FFF2-40B4-BE49-F238E27FC236}">
                <a16:creationId xmlns:a16="http://schemas.microsoft.com/office/drawing/2014/main" id="{43D17F19-3397-564F-7719-9483488BCF36}"/>
              </a:ext>
            </a:extLst>
          </p:cNvPr>
          <p:cNvPicPr>
            <a:picLocks noChangeAspect="1"/>
          </p:cNvPicPr>
          <p:nvPr/>
        </p:nvPicPr>
        <p:blipFill>
          <a:blip r:embed="rId5"/>
          <a:stretch>
            <a:fillRect/>
          </a:stretch>
        </p:blipFill>
        <p:spPr>
          <a:xfrm>
            <a:off x="1807423" y="4853077"/>
            <a:ext cx="6622080" cy="1168039"/>
          </a:xfrm>
          <a:prstGeom prst="rect">
            <a:avLst/>
          </a:prstGeom>
        </p:spPr>
      </p:pic>
    </p:spTree>
    <p:extLst>
      <p:ext uri="{BB962C8B-B14F-4D97-AF65-F5344CB8AC3E}">
        <p14:creationId xmlns:p14="http://schemas.microsoft.com/office/powerpoint/2010/main" val="137791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C21F-2774-1DBD-EAF2-F51BD72C7B77}"/>
              </a:ext>
            </a:extLst>
          </p:cNvPr>
          <p:cNvSpPr>
            <a:spLocks noGrp="1"/>
          </p:cNvSpPr>
          <p:nvPr>
            <p:ph type="title"/>
          </p:nvPr>
        </p:nvSpPr>
        <p:spPr>
          <a:xfrm>
            <a:off x="1007008" y="642868"/>
            <a:ext cx="10048455" cy="529042"/>
          </a:xfrm>
        </p:spPr>
        <p:txBody>
          <a:bodyPr lIns="0" tIns="0" rIns="0" bIns="0" anchor="t"/>
          <a:lstStyle/>
          <a:p>
            <a:r>
              <a:rPr lang="nl-NL" sz="2666" dirty="0">
                <a:solidFill>
                  <a:srgbClr val="0070C0"/>
                </a:solidFill>
              </a:rPr>
              <a:t>Van Binnen naar Buiten – De Reis Breidt Zich Uit</a:t>
            </a:r>
            <a:endParaRPr lang="en-US" sz="2666" b="0" dirty="0">
              <a:solidFill>
                <a:srgbClr val="0070C0"/>
              </a:solidFill>
              <a:cs typeface="Arial"/>
            </a:endParaRPr>
          </a:p>
        </p:txBody>
      </p:sp>
      <p:pic>
        <p:nvPicPr>
          <p:cNvPr id="5" name="Picture 4" descr="Brug over de rivier in de herfst">
            <a:extLst>
              <a:ext uri="{FF2B5EF4-FFF2-40B4-BE49-F238E27FC236}">
                <a16:creationId xmlns:a16="http://schemas.microsoft.com/office/drawing/2014/main" id="{E2543971-8A06-1DCE-5477-20C96E2983BA}"/>
              </a:ext>
            </a:extLst>
          </p:cNvPr>
          <p:cNvPicPr>
            <a:picLocks noChangeAspect="1"/>
          </p:cNvPicPr>
          <p:nvPr/>
        </p:nvPicPr>
        <p:blipFill>
          <a:blip r:embed="rId2"/>
          <a:stretch>
            <a:fillRect/>
          </a:stretch>
        </p:blipFill>
        <p:spPr>
          <a:xfrm>
            <a:off x="1582920" y="1171911"/>
            <a:ext cx="6507518" cy="1507251"/>
          </a:xfrm>
          <a:prstGeom prst="rect">
            <a:avLst/>
          </a:prstGeom>
        </p:spPr>
      </p:pic>
      <p:pic>
        <p:nvPicPr>
          <p:cNvPr id="1028" name="Picture 4" descr="Afbeelding met kunst, tekening, verven, schets">
            <a:extLst>
              <a:ext uri="{FF2B5EF4-FFF2-40B4-BE49-F238E27FC236}">
                <a16:creationId xmlns:a16="http://schemas.microsoft.com/office/drawing/2014/main" id="{5BA5AF52-7B4D-67B4-7F1F-D49A1CFAB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245" y="3819001"/>
            <a:ext cx="7719218" cy="225990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66AAB549-7ED4-6922-1943-CE301073ED07}"/>
              </a:ext>
            </a:extLst>
          </p:cNvPr>
          <p:cNvSpPr txBox="1"/>
          <p:nvPr/>
        </p:nvSpPr>
        <p:spPr>
          <a:xfrm>
            <a:off x="2919673" y="3224855"/>
            <a:ext cx="8864173" cy="461537"/>
          </a:xfrm>
          <a:prstGeom prst="rect">
            <a:avLst/>
          </a:prstGeom>
          <a:noFill/>
        </p:spPr>
        <p:txBody>
          <a:bodyPr wrap="square">
            <a:spAutoFit/>
          </a:bodyPr>
          <a:lstStyle/>
          <a:p>
            <a:pPr defTabSz="609402"/>
            <a:r>
              <a:rPr lang="nl-NL" sz="2399" b="1" dirty="0">
                <a:solidFill>
                  <a:srgbClr val="0070C0"/>
                </a:solidFill>
                <a:latin typeface="Arial" panose="020B0604020202020204" pitchFamily="34" charset="0"/>
              </a:rPr>
              <a:t>Samenwerking en Structuur – De Reisgroep in Beweging</a:t>
            </a:r>
            <a:r>
              <a:rPr lang="nl-NL" sz="2399" dirty="0">
                <a:solidFill>
                  <a:srgbClr val="0070C0"/>
                </a:solidFill>
                <a:latin typeface="Arial" panose="020B0604020202020204" pitchFamily="34" charset="0"/>
              </a:rPr>
              <a:t> </a:t>
            </a:r>
            <a:endParaRPr lang="nl-NL" sz="2399" dirty="0">
              <a:solidFill>
                <a:prstClr val="black"/>
              </a:solidFill>
              <a:latin typeface="Arial" panose="020B0604020202020204"/>
            </a:endParaRPr>
          </a:p>
        </p:txBody>
      </p:sp>
    </p:spTree>
    <p:extLst>
      <p:ext uri="{BB962C8B-B14F-4D97-AF65-F5344CB8AC3E}">
        <p14:creationId xmlns:p14="http://schemas.microsoft.com/office/powerpoint/2010/main" val="102840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C21F-2774-1DBD-EAF2-F51BD72C7B77}"/>
              </a:ext>
            </a:extLst>
          </p:cNvPr>
          <p:cNvSpPr>
            <a:spLocks noGrp="1"/>
          </p:cNvSpPr>
          <p:nvPr>
            <p:ph type="title"/>
          </p:nvPr>
        </p:nvSpPr>
        <p:spPr>
          <a:xfrm>
            <a:off x="870902" y="648045"/>
            <a:ext cx="10048455" cy="529042"/>
          </a:xfrm>
        </p:spPr>
        <p:txBody>
          <a:bodyPr lIns="0" tIns="0" rIns="0" bIns="0" anchor="t"/>
          <a:lstStyle/>
          <a:p>
            <a:r>
              <a:rPr lang="nl-NL" sz="2133" dirty="0">
                <a:solidFill>
                  <a:srgbClr val="0070C0"/>
                </a:solidFill>
              </a:rPr>
              <a:t>De Uitbreiding van de Reisgroep – Van Zorg naar Samenleving </a:t>
            </a:r>
            <a:endParaRPr lang="en-US" sz="2133" b="0" dirty="0">
              <a:solidFill>
                <a:srgbClr val="0070C0"/>
              </a:solidFill>
              <a:cs typeface="Arial"/>
            </a:endParaRPr>
          </a:p>
        </p:txBody>
      </p:sp>
      <p:pic>
        <p:nvPicPr>
          <p:cNvPr id="2050" name="Picture 2" descr="Aangelegde tuin met gemaaid gras, struiken en nette paden">
            <a:extLst>
              <a:ext uri="{FF2B5EF4-FFF2-40B4-BE49-F238E27FC236}">
                <a16:creationId xmlns:a16="http://schemas.microsoft.com/office/drawing/2014/main" id="{4495C035-F497-A9C6-61A3-2420A10D9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513" y="1177088"/>
            <a:ext cx="7113267" cy="183303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D8D0B25B-14C8-EFD7-04C8-9DF0EBFF7FFD}"/>
              </a:ext>
            </a:extLst>
          </p:cNvPr>
          <p:cNvSpPr txBox="1"/>
          <p:nvPr/>
        </p:nvSpPr>
        <p:spPr>
          <a:xfrm>
            <a:off x="5115516" y="3289681"/>
            <a:ext cx="6094119" cy="461537"/>
          </a:xfrm>
          <a:prstGeom prst="rect">
            <a:avLst/>
          </a:prstGeom>
          <a:noFill/>
        </p:spPr>
        <p:txBody>
          <a:bodyPr wrap="square">
            <a:spAutoFit/>
          </a:bodyPr>
          <a:lstStyle/>
          <a:p>
            <a:pPr defTabSz="609402"/>
            <a:r>
              <a:rPr lang="nl-NL" sz="2399" b="1" dirty="0">
                <a:solidFill>
                  <a:srgbClr val="0070C0"/>
                </a:solidFill>
                <a:latin typeface="Arial" panose="020B0604020202020204" pitchFamily="34" charset="0"/>
              </a:rPr>
              <a:t>Nieuwe Mijlpalen op de Route</a:t>
            </a:r>
            <a:r>
              <a:rPr lang="nl-NL" sz="2399" dirty="0">
                <a:solidFill>
                  <a:srgbClr val="0070C0"/>
                </a:solidFill>
                <a:latin typeface="Arial" panose="020B0604020202020204" pitchFamily="34" charset="0"/>
              </a:rPr>
              <a:t> </a:t>
            </a:r>
            <a:endParaRPr lang="nl-NL" sz="2399" dirty="0">
              <a:solidFill>
                <a:prstClr val="black"/>
              </a:solidFill>
              <a:latin typeface="Arial" panose="020B0604020202020204"/>
            </a:endParaRPr>
          </a:p>
        </p:txBody>
      </p:sp>
      <p:pic>
        <p:nvPicPr>
          <p:cNvPr id="2052" name="Picture 4" descr="Afbeelding van zeilboten op meer">
            <a:extLst>
              <a:ext uri="{FF2B5EF4-FFF2-40B4-BE49-F238E27FC236}">
                <a16:creationId xmlns:a16="http://schemas.microsoft.com/office/drawing/2014/main" id="{3CD3CB88-8C6B-90FC-CC82-51D385712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093" y="3785313"/>
            <a:ext cx="7639578" cy="194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1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01456-60B9-3C9B-B89A-25566E0CA007}"/>
              </a:ext>
            </a:extLst>
          </p:cNvPr>
          <p:cNvSpPr>
            <a:spLocks noGrp="1"/>
          </p:cNvSpPr>
          <p:nvPr>
            <p:ph type="title"/>
          </p:nvPr>
        </p:nvSpPr>
        <p:spPr>
          <a:xfrm>
            <a:off x="3556082" y="933162"/>
            <a:ext cx="5022358" cy="529042"/>
          </a:xfrm>
        </p:spPr>
        <p:txBody>
          <a:bodyPr lIns="0" tIns="0" rIns="0" bIns="0">
            <a:normAutofit/>
          </a:bodyPr>
          <a:lstStyle/>
          <a:p>
            <a:r>
              <a:rPr lang="nl-NL" dirty="0">
                <a:solidFill>
                  <a:schemeClr val="accent1">
                    <a:lumMod val="75000"/>
                  </a:schemeClr>
                </a:solidFill>
              </a:rPr>
              <a:t>De reis in getallen</a:t>
            </a:r>
            <a:endParaRPr lang="en-US" b="0" dirty="0">
              <a:solidFill>
                <a:schemeClr val="accent1">
                  <a:lumMod val="75000"/>
                </a:schemeClr>
              </a:solidFill>
            </a:endParaRPr>
          </a:p>
        </p:txBody>
      </p:sp>
      <p:pic>
        <p:nvPicPr>
          <p:cNvPr id="3074" name="Picture 2" descr="Grafiek 1, Grafiekelement">
            <a:extLst>
              <a:ext uri="{FF2B5EF4-FFF2-40B4-BE49-F238E27FC236}">
                <a16:creationId xmlns:a16="http://schemas.microsoft.com/office/drawing/2014/main" id="{42239BED-AAA0-CCD3-8C74-5910C5C3A0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6851" y="2007731"/>
            <a:ext cx="7455568" cy="3504117"/>
          </a:xfrm>
          <a:prstGeom prst="rect">
            <a:avLst/>
          </a:prstGeom>
          <a:solidFill>
            <a:srgbClr val="FFFFFF"/>
          </a:solidFill>
        </p:spPr>
      </p:pic>
    </p:spTree>
    <p:extLst>
      <p:ext uri="{BB962C8B-B14F-4D97-AF65-F5344CB8AC3E}">
        <p14:creationId xmlns:p14="http://schemas.microsoft.com/office/powerpoint/2010/main" val="70746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3C21F-2774-1DBD-EAF2-F51BD72C7B77}"/>
              </a:ext>
            </a:extLst>
          </p:cNvPr>
          <p:cNvSpPr>
            <a:spLocks noGrp="1"/>
          </p:cNvSpPr>
          <p:nvPr>
            <p:ph type="title"/>
          </p:nvPr>
        </p:nvSpPr>
        <p:spPr>
          <a:xfrm>
            <a:off x="1557144" y="1202573"/>
            <a:ext cx="8668756" cy="529042"/>
          </a:xfrm>
        </p:spPr>
        <p:txBody>
          <a:bodyPr>
            <a:normAutofit/>
          </a:bodyPr>
          <a:lstStyle/>
          <a:p>
            <a:r>
              <a:rPr lang="nl-NL" dirty="0">
                <a:solidFill>
                  <a:schemeClr val="accent1">
                    <a:lumMod val="75000"/>
                  </a:schemeClr>
                </a:solidFill>
              </a:rPr>
              <a:t>De Nieuwe Reis – Van Project naar Praktijkkracht</a:t>
            </a:r>
            <a:r>
              <a:rPr lang="nl-NL" b="0" dirty="0">
                <a:solidFill>
                  <a:schemeClr val="accent1">
                    <a:lumMod val="75000"/>
                  </a:schemeClr>
                </a:solidFill>
              </a:rPr>
              <a:t> </a:t>
            </a:r>
            <a:endParaRPr lang="en-NL" dirty="0">
              <a:solidFill>
                <a:schemeClr val="accent1">
                  <a:lumMod val="75000"/>
                </a:schemeClr>
              </a:solidFill>
            </a:endParaRPr>
          </a:p>
        </p:txBody>
      </p:sp>
      <p:pic>
        <p:nvPicPr>
          <p:cNvPr id="4098" name="Picture 2" descr="Afbeelding met natuur, hemel, buitenshuis, water">
            <a:extLst>
              <a:ext uri="{FF2B5EF4-FFF2-40B4-BE49-F238E27FC236}">
                <a16:creationId xmlns:a16="http://schemas.microsoft.com/office/drawing/2014/main" id="{DD30638E-7DD2-8096-315D-6B48FDCD3D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5366" y="2420721"/>
            <a:ext cx="10083789" cy="3504117"/>
          </a:xfrm>
          <a:prstGeom prst="rect">
            <a:avLst/>
          </a:prstGeom>
          <a:solidFill>
            <a:srgbClr val="FFFFFF"/>
          </a:solidFill>
        </p:spPr>
      </p:pic>
    </p:spTree>
    <p:extLst>
      <p:ext uri="{BB962C8B-B14F-4D97-AF65-F5344CB8AC3E}">
        <p14:creationId xmlns:p14="http://schemas.microsoft.com/office/powerpoint/2010/main" val="3709902007"/>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Utrechtzorg">
      <a:dk1>
        <a:srgbClr val="2869D2"/>
      </a:dk1>
      <a:lt1>
        <a:srgbClr val="FFFFFF"/>
      </a:lt1>
      <a:dk2>
        <a:srgbClr val="161438"/>
      </a:dk2>
      <a:lt2>
        <a:srgbClr val="FFFFFF"/>
      </a:lt2>
      <a:accent1>
        <a:srgbClr val="87B3EB"/>
      </a:accent1>
      <a:accent2>
        <a:srgbClr val="EBEBEB"/>
      </a:accent2>
      <a:accent3>
        <a:srgbClr val="FAAF1E"/>
      </a:accent3>
      <a:accent4>
        <a:srgbClr val="32C3DC"/>
      </a:accent4>
      <a:accent5>
        <a:srgbClr val="FA590F"/>
      </a:accent5>
      <a:accent6>
        <a:srgbClr val="00C064"/>
      </a:accent6>
      <a:hlink>
        <a:srgbClr val="2869D2"/>
      </a:hlink>
      <a:folHlink>
        <a:srgbClr val="A03C8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Beweging 3.0">
      <a:dk1>
        <a:sysClr val="windowText" lastClr="000000"/>
      </a:dk1>
      <a:lt1>
        <a:sysClr val="window" lastClr="FFFFFF"/>
      </a:lt1>
      <a:dk2>
        <a:srgbClr val="0E2841"/>
      </a:dk2>
      <a:lt2>
        <a:srgbClr val="E8E8E8"/>
      </a:lt2>
      <a:accent1>
        <a:srgbClr val="0082C4"/>
      </a:accent1>
      <a:accent2>
        <a:srgbClr val="E9530D"/>
      </a:accent2>
      <a:accent3>
        <a:srgbClr val="4DB05B"/>
      </a:accent3>
      <a:accent4>
        <a:srgbClr val="347985"/>
      </a:accent4>
      <a:accent5>
        <a:srgbClr val="F49819"/>
      </a:accent5>
      <a:accent6>
        <a:srgbClr val="99A5A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pptx" id="{C3F5DD6A-2CA4-41BB-9619-FABEF9950741}" vid="{B25F32BD-D86D-422B-9A9C-EA5E6E54DB5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TotalTime>
  <Words>694</Words>
  <Application>Microsoft Office PowerPoint</Application>
  <PresentationFormat>Breedbeeld</PresentationFormat>
  <Paragraphs>55</Paragraphs>
  <Slides>18</Slides>
  <Notes>0</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18</vt:i4>
      </vt:variant>
    </vt:vector>
  </HeadingPairs>
  <TitlesOfParts>
    <vt:vector size="28" baseType="lpstr">
      <vt:lpstr>Arial</vt:lpstr>
      <vt:lpstr>Calibri</vt:lpstr>
      <vt:lpstr>Source Sans Pro</vt:lpstr>
      <vt:lpstr>Source Sans Pro Light</vt:lpstr>
      <vt:lpstr>Source Sans Pro Semibold</vt:lpstr>
      <vt:lpstr>The Hand</vt:lpstr>
      <vt:lpstr>The Serif Hand</vt:lpstr>
      <vt:lpstr>ChitchatVTI</vt:lpstr>
      <vt:lpstr>Office Theme</vt:lpstr>
      <vt:lpstr>2_Custom Design</vt:lpstr>
      <vt:lpstr>Welkom </vt:lpstr>
      <vt:lpstr> Agenda  Check inn update  Presentatie    Doorontwikkeling netwerk      </vt:lpstr>
      <vt:lpstr>Update  11 november ontregel de zorg  18 Landelijke bijeenkomst Beweging   terugblik werkbezoek VWS  UZ 40 % taakstelling    </vt:lpstr>
      <vt:lpstr>Reisverslag Een Reis met Hoogtes, Dieptes en Vergezichten </vt:lpstr>
      <vt:lpstr>Het verhaal van ‘Bekwaam is Inzetbaar’</vt:lpstr>
      <vt:lpstr>Van Binnen naar Buiten – De Reis Breidt Zich Uit</vt:lpstr>
      <vt:lpstr>De Uitbreiding van de Reisgroep – Van Zorg naar Samenleving </vt:lpstr>
      <vt:lpstr>De reis in getallen</vt:lpstr>
      <vt:lpstr>De Nieuwe Reis – Van Project naar Praktijkkracht </vt:lpstr>
      <vt:lpstr>Vertrouwen in Vakmanschap – De Basis Blijft Bewegen   We hebben gezien dat vertrouwen groeit, maar ook dat het kwetsbaar is. Daarom blijft het gesprek over vakmanschap centraal staan.   Werkplekleren als DNA – Van Methode naar Mindset   Werkplekleren is niet iets wat je doet, het is een onderdeel van wie je bent.   Systemen – Van Vinken naar Vonken   Onze systemen zijn de infrastructuur van de leerreis.   Team voor de Toekomst – Flexibel, Verbindend en Vooruitkijkend   De toekomst vraagt om teams die kunnen meebewegen.   V&amp;O Commissie – De Kompasgroep van Kwaliteit   Een nieuwe reis vraagt om een kompas. De V&amp;O commissie wordt dat kompas.      </vt:lpstr>
      <vt:lpstr>  Het Reisgezelschap van de afgelopen jaren </vt:lpstr>
      <vt:lpstr>PowerPoint-presentatie</vt:lpstr>
      <vt:lpstr>PowerPoint-presentatie</vt:lpstr>
      <vt:lpstr>PowerPoint-presentatie</vt:lpstr>
      <vt:lpstr>Voorstel obv enquete   Netwerk   Bekwaam is Inzetbaar </vt:lpstr>
      <vt:lpstr>Voorstel 2026   B=I en LLO = Impact </vt:lpstr>
      <vt:lpstr>PowerPoint-presentatie</vt:lpstr>
      <vt:lpstr> Waar zou je meer aandacht voor willen?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Petrouschka Wind-Werker</dc:creator>
  <cp:lastModifiedBy>Marielle Disselhof</cp:lastModifiedBy>
  <cp:revision>33</cp:revision>
  <dcterms:created xsi:type="dcterms:W3CDTF">2025-01-28T20:37:37Z</dcterms:created>
  <dcterms:modified xsi:type="dcterms:W3CDTF">2025-11-14T13:03:14Z</dcterms:modified>
</cp:coreProperties>
</file>