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 id="2147483751" r:id="rId5"/>
    <p:sldMasterId id="2147483760" r:id="rId6"/>
    <p:sldMasterId id="2147483821" r:id="rId7"/>
  </p:sldMasterIdLst>
  <p:notesMasterIdLst>
    <p:notesMasterId r:id="rId18"/>
  </p:notesMasterIdLst>
  <p:sldIdLst>
    <p:sldId id="260" r:id="rId8"/>
    <p:sldId id="261" r:id="rId9"/>
    <p:sldId id="263" r:id="rId10"/>
    <p:sldId id="364" r:id="rId11"/>
    <p:sldId id="365" r:id="rId12"/>
    <p:sldId id="366" r:id="rId13"/>
    <p:sldId id="258" r:id="rId14"/>
    <p:sldId id="368" r:id="rId15"/>
    <p:sldId id="369" r:id="rId16"/>
    <p:sldId id="32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4"/>
    <p:restoredTop sz="67094" autoAdjust="0"/>
  </p:normalViewPr>
  <p:slideViewPr>
    <p:cSldViewPr snapToGrid="0">
      <p:cViewPr varScale="1">
        <p:scale>
          <a:sx n="42" d="100"/>
          <a:sy n="42" d="100"/>
        </p:scale>
        <p:origin x="14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Joosten" userId="062d8a86-8d4d-4a48-9448-1fb4849fa706" providerId="ADAL" clId="{ABF6D1B0-683B-401F-A322-EC2FEE38205A}"/>
    <pc:docChg chg="addSld delSld">
      <pc:chgData name="Jan Joosten" userId="062d8a86-8d4d-4a48-9448-1fb4849fa706" providerId="ADAL" clId="{ABF6D1B0-683B-401F-A322-EC2FEE38205A}" dt="2026-04-23T07:16:40.417" v="11" actId="47"/>
      <pc:docMkLst>
        <pc:docMk/>
      </pc:docMkLst>
      <pc:sldChg chg="new del">
        <pc:chgData name="Jan Joosten" userId="062d8a86-8d4d-4a48-9448-1fb4849fa706" providerId="ADAL" clId="{ABF6D1B0-683B-401F-A322-EC2FEE38205A}" dt="2026-04-23T07:16:36.824" v="6" actId="47"/>
        <pc:sldMkLst>
          <pc:docMk/>
          <pc:sldMk cId="3194327626" sldId="370"/>
        </pc:sldMkLst>
      </pc:sldChg>
      <pc:sldChg chg="new del">
        <pc:chgData name="Jan Joosten" userId="062d8a86-8d4d-4a48-9448-1fb4849fa706" providerId="ADAL" clId="{ABF6D1B0-683B-401F-A322-EC2FEE38205A}" dt="2026-04-23T07:16:37.852" v="7" actId="47"/>
        <pc:sldMkLst>
          <pc:docMk/>
          <pc:sldMk cId="2547621084" sldId="371"/>
        </pc:sldMkLst>
      </pc:sldChg>
      <pc:sldChg chg="new del">
        <pc:chgData name="Jan Joosten" userId="062d8a86-8d4d-4a48-9448-1fb4849fa706" providerId="ADAL" clId="{ABF6D1B0-683B-401F-A322-EC2FEE38205A}" dt="2026-04-23T07:16:38.522" v="8" actId="47"/>
        <pc:sldMkLst>
          <pc:docMk/>
          <pc:sldMk cId="2910555589" sldId="372"/>
        </pc:sldMkLst>
      </pc:sldChg>
      <pc:sldChg chg="new del">
        <pc:chgData name="Jan Joosten" userId="062d8a86-8d4d-4a48-9448-1fb4849fa706" providerId="ADAL" clId="{ABF6D1B0-683B-401F-A322-EC2FEE38205A}" dt="2026-04-23T07:16:39.112" v="9" actId="47"/>
        <pc:sldMkLst>
          <pc:docMk/>
          <pc:sldMk cId="3543294643" sldId="373"/>
        </pc:sldMkLst>
      </pc:sldChg>
      <pc:sldChg chg="new del">
        <pc:chgData name="Jan Joosten" userId="062d8a86-8d4d-4a48-9448-1fb4849fa706" providerId="ADAL" clId="{ABF6D1B0-683B-401F-A322-EC2FEE38205A}" dt="2026-04-23T07:16:39.693" v="10" actId="47"/>
        <pc:sldMkLst>
          <pc:docMk/>
          <pc:sldMk cId="1988366608" sldId="374"/>
        </pc:sldMkLst>
      </pc:sldChg>
      <pc:sldChg chg="new del">
        <pc:chgData name="Jan Joosten" userId="062d8a86-8d4d-4a48-9448-1fb4849fa706" providerId="ADAL" clId="{ABF6D1B0-683B-401F-A322-EC2FEE38205A}" dt="2026-04-23T07:16:40.417" v="11" actId="47"/>
        <pc:sldMkLst>
          <pc:docMk/>
          <pc:sldMk cId="3889370662"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F2627-5685-4758-AAC3-9FA8E0D8F99B}" type="datetimeFigureOut">
              <a:rPr lang="nl-NL" smtClean="0"/>
              <a:t>23-4-2026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12970-B8CA-46D9-982A-9F2B67BDB0FB}" type="slidenum">
              <a:rPr lang="nl-NL" smtClean="0"/>
              <a:t>‹nr.›</a:t>
            </a:fld>
            <a:endParaRPr lang="nl-NL"/>
          </a:p>
        </p:txBody>
      </p:sp>
    </p:spTree>
    <p:extLst>
      <p:ext uri="{BB962C8B-B14F-4D97-AF65-F5344CB8AC3E}">
        <p14:creationId xmlns:p14="http://schemas.microsoft.com/office/powerpoint/2010/main" val="304304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612970-B8CA-46D9-982A-9F2B67BDB0FB}" type="slidenum">
              <a:rPr lang="nl-NL" smtClean="0"/>
              <a:t>5</a:t>
            </a:fld>
            <a:endParaRPr lang="nl-NL"/>
          </a:p>
        </p:txBody>
      </p:sp>
    </p:spTree>
    <p:extLst>
      <p:ext uri="{BB962C8B-B14F-4D97-AF65-F5344CB8AC3E}">
        <p14:creationId xmlns:p14="http://schemas.microsoft.com/office/powerpoint/2010/main" val="81153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4575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32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56656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0"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Picture Placeholder 17">
            <a:extLst>
              <a:ext uri="{FF2B5EF4-FFF2-40B4-BE49-F238E27FC236}">
                <a16:creationId xmlns:a16="http://schemas.microsoft.com/office/drawing/2014/main" id="{58F33325-288E-8443-94EA-6D7B24DD60C5}"/>
              </a:ext>
            </a:extLst>
          </p:cNvPr>
          <p:cNvSpPr>
            <a:spLocks noGrp="1"/>
          </p:cNvSpPr>
          <p:nvPr>
            <p:ph type="pic" sz="quarter" idx="12"/>
          </p:nvPr>
        </p:nvSpPr>
        <p:spPr>
          <a:xfrm>
            <a:off x="5195116" y="361517"/>
            <a:ext cx="6629302" cy="5694608"/>
          </a:xfrm>
          <a:custGeom>
            <a:avLst/>
            <a:gdLst>
              <a:gd name="connsiteX0" fmla="*/ 0 w 6629302"/>
              <a:gd name="connsiteY0" fmla="*/ 0 h 5694608"/>
              <a:gd name="connsiteX1" fmla="*/ 6629302 w 6629302"/>
              <a:gd name="connsiteY1" fmla="*/ 0 h 5694608"/>
              <a:gd name="connsiteX2" fmla="*/ 6629302 w 6629302"/>
              <a:gd name="connsiteY2" fmla="*/ 4974608 h 5694608"/>
              <a:gd name="connsiteX3" fmla="*/ 5909302 w 6629302"/>
              <a:gd name="connsiteY3" fmla="*/ 5694608 h 5694608"/>
              <a:gd name="connsiteX4" fmla="*/ 0 w 6629302"/>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302" h="5694608">
                <a:moveTo>
                  <a:pt x="0" y="0"/>
                </a:moveTo>
                <a:lnTo>
                  <a:pt x="6629302" y="0"/>
                </a:lnTo>
                <a:lnTo>
                  <a:pt x="6629302" y="4974608"/>
                </a:lnTo>
                <a:lnTo>
                  <a:pt x="5909302"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13" name="Rectangle 12">
            <a:extLst>
              <a:ext uri="{FF2B5EF4-FFF2-40B4-BE49-F238E27FC236}">
                <a16:creationId xmlns:a16="http://schemas.microsoft.com/office/drawing/2014/main" id="{B3073494-A0B1-8C47-9F3B-EC410821B2EB}"/>
              </a:ext>
            </a:extLst>
          </p:cNvPr>
          <p:cNvSpPr/>
          <p:nvPr userDrawn="1"/>
        </p:nvSpPr>
        <p:spPr>
          <a:xfrm>
            <a:off x="358330" y="357745"/>
            <a:ext cx="4840445" cy="5698262"/>
          </a:xfrm>
          <a:prstGeom prst="rect">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737051" y="722362"/>
            <a:ext cx="4081804" cy="1809082"/>
          </a:xfrm>
        </p:spPr>
        <p:txBody>
          <a:bodyPr anchor="b">
            <a:noAutofit/>
          </a:bodyPr>
          <a:lstStyle>
            <a:lvl1pPr algn="l">
              <a:defRPr sz="34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hasCustomPrompt="1"/>
          </p:nvPr>
        </p:nvSpPr>
        <p:spPr>
          <a:xfrm>
            <a:off x="737051" y="3106994"/>
            <a:ext cx="4102982" cy="1103224"/>
          </a:xfrm>
        </p:spPr>
        <p:txBody>
          <a:bodyPr anchor="b">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358801"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19710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3583327"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5195590"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69144D03-AD59-AF43-B293-A904048670FB}"/>
              </a:ext>
            </a:extLst>
          </p:cNvPr>
          <p:cNvSpPr>
            <a:spLocks noGrp="1"/>
          </p:cNvSpPr>
          <p:nvPr>
            <p:ph sz="quarter" idx="17" hasCustomPrompt="1"/>
          </p:nvPr>
        </p:nvSpPr>
        <p:spPr>
          <a:xfrm rot="16200000">
            <a:off x="6807853"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21DD8E08-91E9-8A41-A3D2-93880B32E82C}"/>
              </a:ext>
            </a:extLst>
          </p:cNvPr>
          <p:cNvSpPr>
            <a:spLocks noGrp="1"/>
          </p:cNvSpPr>
          <p:nvPr>
            <p:ph sz="quarter" idx="18"/>
          </p:nvPr>
        </p:nvSpPr>
        <p:spPr>
          <a:xfrm rot="16200000">
            <a:off x="8420116"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AC1B5984-6B08-9549-A4C3-9DEC4FE8B8B4}"/>
              </a:ext>
            </a:extLst>
          </p:cNvPr>
          <p:cNvSpPr>
            <a:spLocks noGrp="1"/>
          </p:cNvSpPr>
          <p:nvPr>
            <p:ph sz="quarter" idx="19"/>
          </p:nvPr>
        </p:nvSpPr>
        <p:spPr>
          <a:xfrm rot="16200000">
            <a:off x="10032379"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D35131B8-7481-1F4B-8305-6F72641525CD}"/>
              </a:ext>
            </a:extLst>
          </p:cNvPr>
          <p:cNvSpPr>
            <a:spLocks noGrp="1"/>
          </p:cNvSpPr>
          <p:nvPr>
            <p:ph sz="quarter" idx="20"/>
          </p:nvPr>
        </p:nvSpPr>
        <p:spPr>
          <a:xfrm rot="16200000">
            <a:off x="116414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pic>
        <p:nvPicPr>
          <p:cNvPr id="21" name="Picture 20" descr="Logo&#10;&#10;Description automatically generated">
            <a:extLst>
              <a:ext uri="{FF2B5EF4-FFF2-40B4-BE49-F238E27FC236}">
                <a16:creationId xmlns:a16="http://schemas.microsoft.com/office/drawing/2014/main" id="{1D15AC8C-92ED-E744-A08F-A2B9928FE1E5}"/>
              </a:ext>
            </a:extLst>
          </p:cNvPr>
          <p:cNvPicPr>
            <a:picLocks noChangeAspect="1"/>
          </p:cNvPicPr>
          <p:nvPr userDrawn="1"/>
        </p:nvPicPr>
        <p:blipFill>
          <a:blip r:embed="rId2"/>
          <a:stretch>
            <a:fillRect/>
          </a:stretch>
        </p:blipFill>
        <p:spPr>
          <a:xfrm>
            <a:off x="10093925" y="6180336"/>
            <a:ext cx="1974697" cy="593840"/>
          </a:xfrm>
          <a:prstGeom prst="rect">
            <a:avLst/>
          </a:prstGeom>
        </p:spPr>
      </p:pic>
      <p:pic>
        <p:nvPicPr>
          <p:cNvPr id="6" name="Picture 5">
            <a:extLst>
              <a:ext uri="{FF2B5EF4-FFF2-40B4-BE49-F238E27FC236}">
                <a16:creationId xmlns:a16="http://schemas.microsoft.com/office/drawing/2014/main" id="{586F8638-1535-8A4B-901C-F6167A200985}"/>
              </a:ext>
            </a:extLst>
          </p:cNvPr>
          <p:cNvPicPr>
            <a:picLocks noChangeAspect="1"/>
          </p:cNvPicPr>
          <p:nvPr userDrawn="1"/>
        </p:nvPicPr>
        <p:blipFill>
          <a:blip r:embed="rId3"/>
          <a:stretch>
            <a:fillRect/>
          </a:stretch>
        </p:blipFill>
        <p:spPr>
          <a:xfrm>
            <a:off x="320620" y="6345964"/>
            <a:ext cx="3262233" cy="264557"/>
          </a:xfrm>
          <a:prstGeom prst="rect">
            <a:avLst/>
          </a:prstGeom>
        </p:spPr>
      </p:pic>
    </p:spTree>
    <p:extLst>
      <p:ext uri="{BB962C8B-B14F-4D97-AF65-F5344CB8AC3E}">
        <p14:creationId xmlns:p14="http://schemas.microsoft.com/office/powerpoint/2010/main" val="229196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7C2A981-8C70-7040-986F-28AFE11C0172}"/>
              </a:ext>
            </a:extLst>
          </p:cNvPr>
          <p:cNvSpPr>
            <a:spLocks noGrp="1"/>
          </p:cNvSpPr>
          <p:nvPr>
            <p:ph type="pic" sz="quarter" idx="23"/>
          </p:nvPr>
        </p:nvSpPr>
        <p:spPr>
          <a:xfrm>
            <a:off x="355150" y="361517"/>
            <a:ext cx="11469268" cy="5694608"/>
          </a:xfrm>
          <a:custGeom>
            <a:avLst/>
            <a:gdLst>
              <a:gd name="connsiteX0" fmla="*/ 0 w 11469268"/>
              <a:gd name="connsiteY0" fmla="*/ 0 h 5694608"/>
              <a:gd name="connsiteX1" fmla="*/ 11469268 w 11469268"/>
              <a:gd name="connsiteY1" fmla="*/ 0 h 5694608"/>
              <a:gd name="connsiteX2" fmla="*/ 11469268 w 11469268"/>
              <a:gd name="connsiteY2" fmla="*/ 4974608 h 5694608"/>
              <a:gd name="connsiteX3" fmla="*/ 10749268 w 11469268"/>
              <a:gd name="connsiteY3" fmla="*/ 5694608 h 5694608"/>
              <a:gd name="connsiteX4" fmla="*/ 0 w 11469268"/>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268" h="5694608">
                <a:moveTo>
                  <a:pt x="0" y="0"/>
                </a:moveTo>
                <a:lnTo>
                  <a:pt x="11469268" y="0"/>
                </a:lnTo>
                <a:lnTo>
                  <a:pt x="11469268" y="4974608"/>
                </a:lnTo>
                <a:lnTo>
                  <a:pt x="10749268"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a:xfrm>
            <a:off x="758912" y="-1391421"/>
            <a:ext cx="10983996" cy="659342"/>
          </a:xfrm>
        </p:spPr>
        <p:txBody>
          <a:bodyPr/>
          <a:lstStyle/>
          <a:p>
            <a:r>
              <a:rPr lang="en-GB" dirty="0"/>
              <a:t>Click to edit Master title style</a:t>
            </a:r>
            <a:endParaRPr lang="en-NL"/>
          </a:p>
        </p:txBody>
      </p:sp>
      <p:sp>
        <p:nvSpPr>
          <p:cNvPr id="49" name="Content Placeholder 37">
            <a:extLst>
              <a:ext uri="{FF2B5EF4-FFF2-40B4-BE49-F238E27FC236}">
                <a16:creationId xmlns:a16="http://schemas.microsoft.com/office/drawing/2014/main" id="{01E738E3-A5E1-E74C-9A56-9485EDD942C3}"/>
              </a:ext>
            </a:extLst>
          </p:cNvPr>
          <p:cNvSpPr>
            <a:spLocks noGrp="1"/>
          </p:cNvSpPr>
          <p:nvPr>
            <p:ph sz="quarter" idx="18" hasCustomPrompt="1"/>
          </p:nvPr>
        </p:nvSpPr>
        <p:spPr>
          <a:xfrm rot="16200000">
            <a:off x="5195590"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0F672CDD-AD5A-4A46-A1A2-EA429F262779}"/>
              </a:ext>
            </a:extLst>
          </p:cNvPr>
          <p:cNvSpPr>
            <a:spLocks noGrp="1"/>
          </p:cNvSpPr>
          <p:nvPr>
            <p:ph sz="quarter" idx="19" hasCustomPrompt="1"/>
          </p:nvPr>
        </p:nvSpPr>
        <p:spPr>
          <a:xfrm rot="16200000">
            <a:off x="6807853"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BC7DDFEF-5DA1-8348-BBE1-91D6245786C8}"/>
              </a:ext>
            </a:extLst>
          </p:cNvPr>
          <p:cNvSpPr>
            <a:spLocks noGrp="1"/>
          </p:cNvSpPr>
          <p:nvPr>
            <p:ph sz="quarter" idx="20"/>
          </p:nvPr>
        </p:nvSpPr>
        <p:spPr>
          <a:xfrm rot="16200000">
            <a:off x="8420116"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1F3038B6-411E-1E4B-A918-842722E8E1B2}"/>
              </a:ext>
            </a:extLst>
          </p:cNvPr>
          <p:cNvSpPr>
            <a:spLocks noGrp="1"/>
          </p:cNvSpPr>
          <p:nvPr>
            <p:ph sz="quarter" idx="21"/>
          </p:nvPr>
        </p:nvSpPr>
        <p:spPr>
          <a:xfrm rot="16200000">
            <a:off x="10032379"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135EC526-9BA0-0643-9DF5-B24B46AF850A}"/>
              </a:ext>
            </a:extLst>
          </p:cNvPr>
          <p:cNvSpPr>
            <a:spLocks noGrp="1"/>
          </p:cNvSpPr>
          <p:nvPr>
            <p:ph sz="quarter" idx="22"/>
          </p:nvPr>
        </p:nvSpPr>
        <p:spPr>
          <a:xfrm rot="16200000">
            <a:off x="11641464"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63" name="Text Placeholder 32">
            <a:extLst>
              <a:ext uri="{FF2B5EF4-FFF2-40B4-BE49-F238E27FC236}">
                <a16:creationId xmlns:a16="http://schemas.microsoft.com/office/drawing/2014/main" id="{C1A46E6C-953E-6247-A6F4-B5C92D00A691}"/>
              </a:ext>
            </a:extLst>
          </p:cNvPr>
          <p:cNvSpPr>
            <a:spLocks noGrp="1"/>
          </p:cNvSpPr>
          <p:nvPr>
            <p:ph type="body" sz="quarter" idx="24" hasCustomPrompt="1"/>
          </p:nvPr>
        </p:nvSpPr>
        <p:spPr>
          <a:xfrm flipH="1">
            <a:off x="355150" y="1669648"/>
            <a:ext cx="4840444" cy="3078345"/>
          </a:xfrm>
          <a:custGeom>
            <a:avLst/>
            <a:gdLst>
              <a:gd name="connsiteX0" fmla="*/ 1080000 w 5735781"/>
              <a:gd name="connsiteY0" fmla="*/ 0 h 3600000"/>
              <a:gd name="connsiteX1" fmla="*/ 5735781 w 5735781"/>
              <a:gd name="connsiteY1" fmla="*/ 0 h 3600000"/>
              <a:gd name="connsiteX2" fmla="*/ 5735781 w 5735781"/>
              <a:gd name="connsiteY2" fmla="*/ 3600000 h 3600000"/>
              <a:gd name="connsiteX3" fmla="*/ 0 w 5735781"/>
              <a:gd name="connsiteY3" fmla="*/ 3600000 h 3600000"/>
              <a:gd name="connsiteX4" fmla="*/ 0 w 5735781"/>
              <a:gd name="connsiteY4" fmla="*/ 108000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781" h="3600000">
                <a:moveTo>
                  <a:pt x="1080000" y="0"/>
                </a:moveTo>
                <a:lnTo>
                  <a:pt x="5735781" y="0"/>
                </a:lnTo>
                <a:lnTo>
                  <a:pt x="5735781" y="3600000"/>
                </a:lnTo>
                <a:lnTo>
                  <a:pt x="0" y="3600000"/>
                </a:lnTo>
                <a:lnTo>
                  <a:pt x="0" y="1080000"/>
                </a:lnTo>
                <a:close/>
              </a:path>
            </a:pathLst>
          </a:custGeom>
          <a:solidFill>
            <a:schemeClr val="tx1"/>
          </a:solidFill>
        </p:spPr>
        <p:txBody>
          <a:bodyPr wrap="square" lIns="360000" tIns="360000" rIns="360000" bIns="360000" anchor="t" anchorCtr="0">
            <a:noAutofit/>
          </a:bodyPr>
          <a:lstStyle>
            <a:lvl1pPr marL="228600" indent="-228600" algn="l">
              <a:lnSpc>
                <a:spcPct val="100000"/>
              </a:lnSpc>
              <a:buFontTx/>
              <a:buNone/>
              <a:defRPr sz="3000" b="1" i="0">
                <a:solidFill>
                  <a:schemeClr val="bg1"/>
                </a:solidFill>
                <a:latin typeface="Source Sans Pro" panose="020B0503030403020204" pitchFamily="34" charset="0"/>
              </a:defRPr>
            </a:lvl1pPr>
          </a:lstStyle>
          <a:p>
            <a:pPr lvl="0"/>
            <a:r>
              <a:rPr lang="en-GB" dirty="0"/>
              <a:t>Click to edit text</a:t>
            </a:r>
          </a:p>
        </p:txBody>
      </p:sp>
    </p:spTree>
    <p:extLst>
      <p:ext uri="{BB962C8B-B14F-4D97-AF65-F5344CB8AC3E}">
        <p14:creationId xmlns:p14="http://schemas.microsoft.com/office/powerpoint/2010/main" val="91025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skt - 1 ko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p:txBody>
          <a:bodyPr/>
          <a:lstStyle>
            <a:lvl1pPr>
              <a:defRPr lang="en-GB" sz="3400" b="1" i="0" kern="1200" dirty="0">
                <a:solidFill>
                  <a:srgbClr val="2869D2"/>
                </a:solidFill>
                <a:latin typeface="Source Sans Pro" panose="020B0503030403020204" pitchFamily="34" charset="0"/>
                <a:ea typeface="+mj-ea"/>
                <a:cs typeface="+mj-cs"/>
              </a:defRPr>
            </a:lvl1pPr>
          </a:lstStyle>
          <a:p>
            <a:r>
              <a:rPr lang="en-GB" dirty="0"/>
              <a:t>Click to edit Master title style</a:t>
            </a:r>
            <a:endParaRPr lang="en-NL"/>
          </a:p>
        </p:txBody>
      </p:sp>
      <p:sp>
        <p:nvSpPr>
          <p:cNvPr id="3" name="Content Placeholder 2">
            <a:extLst>
              <a:ext uri="{FF2B5EF4-FFF2-40B4-BE49-F238E27FC236}">
                <a16:creationId xmlns:a16="http://schemas.microsoft.com/office/drawing/2014/main" id="{89E2F8F6-094A-2444-8E75-A56EE619FAF9}"/>
              </a:ext>
            </a:extLst>
          </p:cNvPr>
          <p:cNvSpPr>
            <a:spLocks noGrp="1"/>
          </p:cNvSpPr>
          <p:nvPr>
            <p:ph idx="1"/>
          </p:nvPr>
        </p:nvSpPr>
        <p:spPr/>
        <p:txBody>
          <a:bodyPr/>
          <a:lstStyle>
            <a:lvl5pPr marL="0">
              <a:lnSpc>
                <a:spcPts val="16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359468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2 Kolom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9" name="Content Placeholder 2">
            <a:extLst>
              <a:ext uri="{FF2B5EF4-FFF2-40B4-BE49-F238E27FC236}">
                <a16:creationId xmlns:a16="http://schemas.microsoft.com/office/drawing/2014/main" id="{662924E9-6457-4643-8B94-154EF331429F}"/>
              </a:ext>
            </a:extLst>
          </p:cNvPr>
          <p:cNvSpPr>
            <a:spLocks noGrp="1"/>
          </p:cNvSpPr>
          <p:nvPr>
            <p:ph idx="13"/>
          </p:nvPr>
        </p:nvSpPr>
        <p:spPr>
          <a:xfrm>
            <a:off x="6564396"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712101B9-86C8-914A-B47B-B9FDCB6C2348}"/>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1" name="Content Placeholder 2">
            <a:extLst>
              <a:ext uri="{FF2B5EF4-FFF2-40B4-BE49-F238E27FC236}">
                <a16:creationId xmlns:a16="http://schemas.microsoft.com/office/drawing/2014/main" id="{ADAFE291-6664-5C4F-8154-4F3B66734759}"/>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5631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 Grijs k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1" name="Content Placeholder 10">
            <a:extLst>
              <a:ext uri="{FF2B5EF4-FFF2-40B4-BE49-F238E27FC236}">
                <a16:creationId xmlns:a16="http://schemas.microsoft.com/office/drawing/2014/main" id="{62E5A24D-B444-B446-992A-B9F122357417}"/>
              </a:ext>
            </a:extLst>
          </p:cNvPr>
          <p:cNvSpPr>
            <a:spLocks noGrp="1"/>
          </p:cNvSpPr>
          <p:nvPr>
            <p:ph idx="13" hasCustomPrompt="1"/>
          </p:nvPr>
        </p:nvSpPr>
        <p:spPr>
          <a:xfrm>
            <a:off x="6564396" y="1187766"/>
            <a:ext cx="5257800" cy="4834952"/>
          </a:xfrm>
          <a:custGeom>
            <a:avLst/>
            <a:gdLst>
              <a:gd name="connsiteX0" fmla="*/ 0 w 5257800"/>
              <a:gd name="connsiteY0" fmla="*/ 0 h 4834952"/>
              <a:gd name="connsiteX1" fmla="*/ 5257800 w 5257800"/>
              <a:gd name="connsiteY1" fmla="*/ 0 h 4834952"/>
              <a:gd name="connsiteX2" fmla="*/ 5257800 w 5257800"/>
              <a:gd name="connsiteY2" fmla="*/ 4150581 h 4834952"/>
              <a:gd name="connsiteX3" fmla="*/ 4573429 w 5257800"/>
              <a:gd name="connsiteY3" fmla="*/ 4834952 h 4834952"/>
              <a:gd name="connsiteX4" fmla="*/ 0 w 5257800"/>
              <a:gd name="connsiteY4" fmla="*/ 4834952 h 483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4834952">
                <a:moveTo>
                  <a:pt x="0" y="0"/>
                </a:moveTo>
                <a:lnTo>
                  <a:pt x="5257800" y="0"/>
                </a:lnTo>
                <a:lnTo>
                  <a:pt x="5257800" y="4150581"/>
                </a:lnTo>
                <a:lnTo>
                  <a:pt x="4573429" y="4834952"/>
                </a:lnTo>
                <a:lnTo>
                  <a:pt x="0" y="4834952"/>
                </a:lnTo>
                <a:close/>
              </a:path>
            </a:pathLst>
          </a:custGeom>
          <a:solidFill>
            <a:schemeClr val="accent2"/>
          </a:solidFill>
        </p:spPr>
        <p:txBody>
          <a:bodyPr wrap="square" lIns="360000" tIns="216000" rIns="360000" bIns="360000">
            <a:noAutofit/>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E90A490C-4464-A94D-BFE8-FC9CD6845D33}"/>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9" name="Content Placeholder 2">
            <a:extLst>
              <a:ext uri="{FF2B5EF4-FFF2-40B4-BE49-F238E27FC236}">
                <a16:creationId xmlns:a16="http://schemas.microsoft.com/office/drawing/2014/main" id="{453D0A82-3088-8A43-B3DF-D117928E0D60}"/>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6122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dirty="0" err="1"/>
              <a:t>titel</a:t>
            </a:r>
            <a:r>
              <a:rPr lang="en-GB" dirty="0"/>
              <a:t> </a:t>
            </a:r>
            <a:r>
              <a:rPr lang="en-GB" dirty="0" err="1"/>
              <a:t>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9" name="Picture Placeholder 18">
            <a:extLst>
              <a:ext uri="{FF2B5EF4-FFF2-40B4-BE49-F238E27FC236}">
                <a16:creationId xmlns:a16="http://schemas.microsoft.com/office/drawing/2014/main" id="{1F03367F-8CDC-0E49-8CA9-B78B1F9B9F7C}"/>
              </a:ext>
            </a:extLst>
          </p:cNvPr>
          <p:cNvSpPr>
            <a:spLocks noGrp="1"/>
          </p:cNvSpPr>
          <p:nvPr>
            <p:ph type="pic" sz="quarter" idx="13"/>
          </p:nvPr>
        </p:nvSpPr>
        <p:spPr>
          <a:xfrm>
            <a:off x="6096000" y="1187450"/>
            <a:ext cx="5726196" cy="4835525"/>
          </a:xfrm>
          <a:custGeom>
            <a:avLst/>
            <a:gdLst>
              <a:gd name="connsiteX0" fmla="*/ 0 w 5726196"/>
              <a:gd name="connsiteY0" fmla="*/ 0 h 4835525"/>
              <a:gd name="connsiteX1" fmla="*/ 5726196 w 5726196"/>
              <a:gd name="connsiteY1" fmla="*/ 0 h 4835525"/>
              <a:gd name="connsiteX2" fmla="*/ 5726196 w 5726196"/>
              <a:gd name="connsiteY2" fmla="*/ 4150897 h 4835525"/>
              <a:gd name="connsiteX3" fmla="*/ 5041568 w 5726196"/>
              <a:gd name="connsiteY3" fmla="*/ 4835525 h 4835525"/>
              <a:gd name="connsiteX4" fmla="*/ 0 w 5726196"/>
              <a:gd name="connsiteY4" fmla="*/ 4835525 h 483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6" h="4835525">
                <a:moveTo>
                  <a:pt x="0" y="0"/>
                </a:moveTo>
                <a:lnTo>
                  <a:pt x="5726196" y="0"/>
                </a:lnTo>
                <a:lnTo>
                  <a:pt x="5726196" y="4150897"/>
                </a:lnTo>
                <a:lnTo>
                  <a:pt x="5041568" y="4835525"/>
                </a:lnTo>
                <a:lnTo>
                  <a:pt x="0" y="4835525"/>
                </a:lnTo>
                <a:close/>
              </a:path>
            </a:pathLst>
          </a:custGeom>
        </p:spPr>
        <p:txBody>
          <a:bodyPr wrap="square">
            <a:noAutofit/>
          </a:bodyPr>
          <a:lstStyle>
            <a:lvl1pPr>
              <a:defRPr>
                <a:solidFill>
                  <a:schemeClr val="bg1"/>
                </a:solidFill>
              </a:defRPr>
            </a:lvl1pPr>
          </a:lstStyle>
          <a:p>
            <a:endParaRPr lang="en-US" dirty="0"/>
          </a:p>
        </p:txBody>
      </p:sp>
      <p:sp>
        <p:nvSpPr>
          <p:cNvPr id="13" name="Content Placeholder 37">
            <a:extLst>
              <a:ext uri="{FF2B5EF4-FFF2-40B4-BE49-F238E27FC236}">
                <a16:creationId xmlns:a16="http://schemas.microsoft.com/office/drawing/2014/main" id="{FCAD2759-4E18-D94E-B180-64E70F7FE0EE}"/>
              </a:ext>
            </a:extLst>
          </p:cNvPr>
          <p:cNvSpPr>
            <a:spLocks noGrp="1"/>
          </p:cNvSpPr>
          <p:nvPr>
            <p:ph sz="quarter" idx="17" hasCustomPrompt="1"/>
          </p:nvPr>
        </p:nvSpPr>
        <p:spPr>
          <a:xfrm rot="16200000">
            <a:off x="6096474"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14" name="Content Placeholder 37">
            <a:extLst>
              <a:ext uri="{FF2B5EF4-FFF2-40B4-BE49-F238E27FC236}">
                <a16:creationId xmlns:a16="http://schemas.microsoft.com/office/drawing/2014/main" id="{B78C8041-F58B-0043-9471-60DA93F659E2}"/>
              </a:ext>
            </a:extLst>
          </p:cNvPr>
          <p:cNvSpPr>
            <a:spLocks noGrp="1"/>
          </p:cNvSpPr>
          <p:nvPr>
            <p:ph sz="quarter" idx="18"/>
          </p:nvPr>
        </p:nvSpPr>
        <p:spPr>
          <a:xfrm rot="16200000">
            <a:off x="794480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5" name="Content Placeholder 37">
            <a:extLst>
              <a:ext uri="{FF2B5EF4-FFF2-40B4-BE49-F238E27FC236}">
                <a16:creationId xmlns:a16="http://schemas.microsoft.com/office/drawing/2014/main" id="{05C9D6D0-526F-F249-A900-834C9531B5FE}"/>
              </a:ext>
            </a:extLst>
          </p:cNvPr>
          <p:cNvSpPr>
            <a:spLocks noGrp="1"/>
          </p:cNvSpPr>
          <p:nvPr>
            <p:ph sz="quarter" idx="19"/>
          </p:nvPr>
        </p:nvSpPr>
        <p:spPr>
          <a:xfrm rot="16200000">
            <a:off x="9793132"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6" name="Content Placeholder 37">
            <a:extLst>
              <a:ext uri="{FF2B5EF4-FFF2-40B4-BE49-F238E27FC236}">
                <a16:creationId xmlns:a16="http://schemas.microsoft.com/office/drawing/2014/main" id="{0A8D2195-690D-9343-BF13-A9353A80202E}"/>
              </a:ext>
            </a:extLst>
          </p:cNvPr>
          <p:cNvSpPr>
            <a:spLocks noGrp="1"/>
          </p:cNvSpPr>
          <p:nvPr>
            <p:ph sz="quarter" idx="20"/>
          </p:nvPr>
        </p:nvSpPr>
        <p:spPr>
          <a:xfrm rot="16200000">
            <a:off x="1164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2" name="Title Placeholder 1">
            <a:extLst>
              <a:ext uri="{FF2B5EF4-FFF2-40B4-BE49-F238E27FC236}">
                <a16:creationId xmlns:a16="http://schemas.microsoft.com/office/drawing/2014/main" id="{0F7F8AFA-1CF6-2547-A587-2E7C98AA9D86}"/>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7" name="Content Placeholder 2">
            <a:extLst>
              <a:ext uri="{FF2B5EF4-FFF2-40B4-BE49-F238E27FC236}">
                <a16:creationId xmlns:a16="http://schemas.microsoft.com/office/drawing/2014/main" id="{A09F57B6-AC5C-864D-A98A-54E5148D1665}"/>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2889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39FEF0-3E6A-EF49-B0D9-6613046D31A3}"/>
              </a:ext>
            </a:extLst>
          </p:cNvPr>
          <p:cNvSpPr>
            <a:spLocks noGrp="1"/>
          </p:cNvSpPr>
          <p:nvPr>
            <p:ph type="ftr" sz="quarter" idx="11"/>
          </p:nvPr>
        </p:nvSpPr>
        <p:spPr/>
        <p:txBody>
          <a:bodyPr/>
          <a:lstStyle/>
          <a:p>
            <a:r>
              <a:rPr lang="en-GB"/>
              <a:t>titel presentatie</a:t>
            </a:r>
            <a:endParaRPr lang="en-NL"/>
          </a:p>
        </p:txBody>
      </p:sp>
      <p:sp>
        <p:nvSpPr>
          <p:cNvPr id="4" name="Slide Number Placeholder 3">
            <a:extLst>
              <a:ext uri="{FF2B5EF4-FFF2-40B4-BE49-F238E27FC236}">
                <a16:creationId xmlns:a16="http://schemas.microsoft.com/office/drawing/2014/main" id="{C566355D-2287-C842-B767-A05ED542D955}"/>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408855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10519"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Freeform 16">
            <a:extLst>
              <a:ext uri="{FF2B5EF4-FFF2-40B4-BE49-F238E27FC236}">
                <a16:creationId xmlns:a16="http://schemas.microsoft.com/office/drawing/2014/main" id="{9FF1F094-7A7F-1741-BAD7-B650EADAA5A6}"/>
              </a:ext>
            </a:extLst>
          </p:cNvPr>
          <p:cNvSpPr/>
          <p:nvPr userDrawn="1"/>
        </p:nvSpPr>
        <p:spPr>
          <a:xfrm>
            <a:off x="6106522" y="357863"/>
            <a:ext cx="5737673" cy="5698262"/>
          </a:xfrm>
          <a:custGeom>
            <a:avLst/>
            <a:gdLst>
              <a:gd name="connsiteX0" fmla="*/ 0 w 5737673"/>
              <a:gd name="connsiteY0" fmla="*/ 0 h 5698262"/>
              <a:gd name="connsiteX1" fmla="*/ 5737673 w 5737673"/>
              <a:gd name="connsiteY1" fmla="*/ 0 h 5698262"/>
              <a:gd name="connsiteX2" fmla="*/ 5737673 w 5737673"/>
              <a:gd name="connsiteY2" fmla="*/ 4978262 h 5698262"/>
              <a:gd name="connsiteX3" fmla="*/ 5017673 w 5737673"/>
              <a:gd name="connsiteY3" fmla="*/ 5698262 h 5698262"/>
              <a:gd name="connsiteX4" fmla="*/ 0 w 5737673"/>
              <a:gd name="connsiteY4" fmla="*/ 5698262 h 569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673" h="5698262">
                <a:moveTo>
                  <a:pt x="0" y="0"/>
                </a:moveTo>
                <a:lnTo>
                  <a:pt x="5737673" y="0"/>
                </a:lnTo>
                <a:lnTo>
                  <a:pt x="5737673" y="4978262"/>
                </a:lnTo>
                <a:lnTo>
                  <a:pt x="5017673" y="5698262"/>
                </a:lnTo>
                <a:lnTo>
                  <a:pt x="0" y="5698262"/>
                </a:lnTo>
                <a:close/>
              </a:path>
            </a:pathLst>
          </a:cu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6427493" y="689906"/>
            <a:ext cx="4081804" cy="1235075"/>
          </a:xfrm>
        </p:spPr>
        <p:txBody>
          <a:bodyPr lIns="0" rIns="0" bIns="0" anchor="t">
            <a:noAutofit/>
          </a:bodyPr>
          <a:lstStyle>
            <a:lvl1pPr algn="l">
              <a:defRPr sz="36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p:nvPr>
        </p:nvSpPr>
        <p:spPr>
          <a:xfrm>
            <a:off x="6427493" y="2220567"/>
            <a:ext cx="4102982" cy="700949"/>
          </a:xfrm>
        </p:spPr>
        <p:txBody>
          <a:bodyPr lIns="0" rIns="0" bIns="0">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610699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7959227" y="4555303"/>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981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11663695"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4" name="Tekstvak 3">
            <a:extLst>
              <a:ext uri="{FF2B5EF4-FFF2-40B4-BE49-F238E27FC236}">
                <a16:creationId xmlns:a16="http://schemas.microsoft.com/office/drawing/2014/main" id="{6689BF0F-91B3-844D-BCAB-8BE715A8D827}"/>
              </a:ext>
            </a:extLst>
          </p:cNvPr>
          <p:cNvSpPr txBox="1"/>
          <p:nvPr userDrawn="1"/>
        </p:nvSpPr>
        <p:spPr>
          <a:xfrm>
            <a:off x="6427493" y="5068230"/>
            <a:ext cx="3260228" cy="276999"/>
          </a:xfrm>
          <a:prstGeom prst="rect">
            <a:avLst/>
          </a:prstGeom>
          <a:noFill/>
        </p:spPr>
        <p:txBody>
          <a:bodyPr wrap="square" lIns="0" tIns="0" rIns="0" bIns="0" rtlCol="0">
            <a:spAutoFit/>
          </a:bodyPr>
          <a:lstStyle/>
          <a:p>
            <a:r>
              <a:rPr lang="nl-NL" sz="1800" b="1" i="0" dirty="0" err="1">
                <a:solidFill>
                  <a:schemeClr val="bg1"/>
                </a:solidFill>
                <a:latin typeface="Source Sans Pro Semibold" panose="020B0503030403020204" pitchFamily="34" charset="0"/>
              </a:rPr>
              <a:t>www.utrechtzorg.net</a:t>
            </a:r>
            <a:endParaRPr lang="nl-NL" sz="1800" b="1" i="0" dirty="0">
              <a:solidFill>
                <a:schemeClr val="bg1"/>
              </a:solidFill>
              <a:latin typeface="Source Sans Pro Semibold" panose="020B0503030403020204" pitchFamily="34" charset="0"/>
            </a:endParaRPr>
          </a:p>
        </p:txBody>
      </p:sp>
      <p:pic>
        <p:nvPicPr>
          <p:cNvPr id="22" name="Picture 5">
            <a:extLst>
              <a:ext uri="{FF2B5EF4-FFF2-40B4-BE49-F238E27FC236}">
                <a16:creationId xmlns:a16="http://schemas.microsoft.com/office/drawing/2014/main" id="{C3B6F4FD-72A5-5244-97A4-7E9BEF68716B}"/>
              </a:ext>
            </a:extLst>
          </p:cNvPr>
          <p:cNvPicPr>
            <a:picLocks noChangeAspect="1"/>
          </p:cNvPicPr>
          <p:nvPr userDrawn="1"/>
        </p:nvPicPr>
        <p:blipFill>
          <a:blip r:embed="rId2"/>
          <a:stretch>
            <a:fillRect/>
          </a:stretch>
        </p:blipFill>
        <p:spPr>
          <a:xfrm>
            <a:off x="320620" y="6345964"/>
            <a:ext cx="3262233" cy="264557"/>
          </a:xfrm>
          <a:prstGeom prst="rect">
            <a:avLst/>
          </a:prstGeom>
        </p:spPr>
      </p:pic>
      <p:sp>
        <p:nvSpPr>
          <p:cNvPr id="13" name="Content Placeholder 2">
            <a:extLst>
              <a:ext uri="{FF2B5EF4-FFF2-40B4-BE49-F238E27FC236}">
                <a16:creationId xmlns:a16="http://schemas.microsoft.com/office/drawing/2014/main" id="{A5925C90-AE71-6A42-B7BE-6E8AC24EE0C3}"/>
              </a:ext>
            </a:extLst>
          </p:cNvPr>
          <p:cNvSpPr>
            <a:spLocks noGrp="1"/>
          </p:cNvSpPr>
          <p:nvPr>
            <p:ph idx="17"/>
          </p:nvPr>
        </p:nvSpPr>
        <p:spPr>
          <a:xfrm>
            <a:off x="836927" y="689906"/>
            <a:ext cx="5257800" cy="533281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14" name="Right Triangle 13">
            <a:extLst>
              <a:ext uri="{FF2B5EF4-FFF2-40B4-BE49-F238E27FC236}">
                <a16:creationId xmlns:a16="http://schemas.microsoft.com/office/drawing/2014/main" id="{59FB6863-4D4F-BA4B-92F1-055F30A5B19D}"/>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5" name="Picture 14" descr="Logo&#10;&#10;Description automatically generated">
            <a:extLst>
              <a:ext uri="{FF2B5EF4-FFF2-40B4-BE49-F238E27FC236}">
                <a16:creationId xmlns:a16="http://schemas.microsoft.com/office/drawing/2014/main" id="{32B3FA8B-57C3-844C-A560-04FBEEBCE010}"/>
              </a:ext>
            </a:extLst>
          </p:cNvPr>
          <p:cNvPicPr>
            <a:picLocks noChangeAspect="1"/>
          </p:cNvPicPr>
          <p:nvPr userDrawn="1"/>
        </p:nvPicPr>
        <p:blipFill>
          <a:blip r:embed="rId3"/>
          <a:stretch>
            <a:fillRect/>
          </a:stretch>
        </p:blipFill>
        <p:spPr>
          <a:xfrm>
            <a:off x="10093925" y="6180336"/>
            <a:ext cx="1974697" cy="593840"/>
          </a:xfrm>
          <a:prstGeom prst="rect">
            <a:avLst/>
          </a:prstGeom>
        </p:spPr>
      </p:pic>
    </p:spTree>
    <p:extLst>
      <p:ext uri="{BB962C8B-B14F-4D97-AF65-F5344CB8AC3E}">
        <p14:creationId xmlns:p14="http://schemas.microsoft.com/office/powerpoint/2010/main" val="344234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19778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605929" y="818807"/>
            <a:ext cx="5907675" cy="529042"/>
          </a:xfrm>
          <a:prstGeom prst="rect">
            <a:avLst/>
          </a:prstGeom>
        </p:spPr>
        <p:txBody>
          <a:bodyPr lIns="0" tIns="0" rIns="0" bIns="0"/>
          <a:lstStyle>
            <a:lvl1pPr>
              <a:lnSpc>
                <a:spcPct val="110000"/>
              </a:lnSpc>
              <a:defRPr sz="43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673908" y="3880166"/>
            <a:ext cx="5839697" cy="1376408"/>
          </a:xfrm>
          <a:prstGeom prst="rect">
            <a:avLst/>
          </a:prstGeom>
        </p:spPr>
        <p:txBody>
          <a:bodyPr numCol="1"/>
          <a:lstStyle>
            <a:lvl1pPr marL="0" indent="0">
              <a:lnSpc>
                <a:spcPct val="110000"/>
              </a:lnSpc>
              <a:spcBef>
                <a:spcPts val="0"/>
              </a:spcBef>
              <a:buClr>
                <a:schemeClr val="accent1"/>
              </a:buClr>
              <a:buNone/>
              <a:defRPr sz="2533">
                <a:solidFill>
                  <a:schemeClr val="bg1"/>
                </a:solidFill>
              </a:defRPr>
            </a:lvl1pPr>
            <a:lvl2pPr marL="609402" indent="0">
              <a:lnSpc>
                <a:spcPct val="110000"/>
              </a:lnSpc>
              <a:spcBef>
                <a:spcPts val="0"/>
              </a:spcBef>
              <a:buClr>
                <a:schemeClr val="accent1"/>
              </a:buClr>
              <a:buNone/>
              <a:defRPr sz="2533">
                <a:solidFill>
                  <a:schemeClr val="bg1"/>
                </a:solidFill>
              </a:defRPr>
            </a:lvl2pPr>
            <a:lvl3pPr marL="1218804" indent="0">
              <a:lnSpc>
                <a:spcPct val="110000"/>
              </a:lnSpc>
              <a:spcBef>
                <a:spcPts val="0"/>
              </a:spcBef>
              <a:buClr>
                <a:schemeClr val="accent1"/>
              </a:buClr>
              <a:buNone/>
              <a:defRPr sz="2533">
                <a:solidFill>
                  <a:schemeClr val="bg1"/>
                </a:solidFill>
              </a:defRPr>
            </a:lvl3pPr>
            <a:lvl4pPr marL="1828206" indent="0">
              <a:lnSpc>
                <a:spcPct val="110000"/>
              </a:lnSpc>
              <a:spcBef>
                <a:spcPts val="0"/>
              </a:spcBef>
              <a:buClr>
                <a:schemeClr val="accent1"/>
              </a:buClr>
              <a:buNone/>
              <a:defRPr sz="2533">
                <a:solidFill>
                  <a:schemeClr val="bg1"/>
                </a:solidFill>
              </a:defRPr>
            </a:lvl4pPr>
            <a:lvl5pPr marL="2437608" indent="0">
              <a:lnSpc>
                <a:spcPct val="110000"/>
              </a:lnSpc>
              <a:spcBef>
                <a:spcPts val="0"/>
              </a:spcBef>
              <a:buClr>
                <a:schemeClr val="accent1"/>
              </a:buClr>
              <a:buNone/>
              <a:defRPr sz="25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12" name="Picture Placeholder 11">
            <a:extLst>
              <a:ext uri="{FF2B5EF4-FFF2-40B4-BE49-F238E27FC236}">
                <a16:creationId xmlns:a16="http://schemas.microsoft.com/office/drawing/2014/main" id="{0104BE71-DD9A-ACC6-4421-4B7B22C67D5A}"/>
              </a:ext>
            </a:extLst>
          </p:cNvPr>
          <p:cNvSpPr>
            <a:spLocks noGrp="1"/>
          </p:cNvSpPr>
          <p:nvPr>
            <p:ph type="pic" sz="quarter" idx="10"/>
          </p:nvPr>
        </p:nvSpPr>
        <p:spPr>
          <a:xfrm>
            <a:off x="6804213" y="0"/>
            <a:ext cx="5387788" cy="6858000"/>
          </a:xfrm>
        </p:spPr>
        <p:txBody>
          <a:bodyPr/>
          <a:lstStyle/>
          <a:p>
            <a:r>
              <a:rPr lang="en-US"/>
              <a:t>Click icon to add picture</a:t>
            </a:r>
            <a:endParaRPr lang="en-NL" dirty="0"/>
          </a:p>
        </p:txBody>
      </p:sp>
    </p:spTree>
    <p:extLst>
      <p:ext uri="{BB962C8B-B14F-4D97-AF65-F5344CB8AC3E}">
        <p14:creationId xmlns:p14="http://schemas.microsoft.com/office/powerpoint/2010/main" val="149221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met zor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3498427"/>
            <a:ext cx="7462308" cy="529042"/>
          </a:xfrm>
          <a:prstGeom prst="rect">
            <a:avLst/>
          </a:prstGeom>
        </p:spPr>
        <p:txBody>
          <a:bodyPr lIns="0" tIns="0" rIns="0" bIns="0"/>
          <a:lstStyle>
            <a:lvl1pPr>
              <a:lnSpc>
                <a:spcPct val="100000"/>
              </a:lnSpc>
              <a:defRPr sz="43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68354" y="4964560"/>
            <a:ext cx="7462308" cy="1376408"/>
          </a:xfrm>
          <a:prstGeom prst="rect">
            <a:avLst/>
          </a:prstGeom>
        </p:spPr>
        <p:txBody>
          <a:bodyPr numCol="1"/>
          <a:lstStyle>
            <a:lvl1pPr marL="0" indent="0">
              <a:spcBef>
                <a:spcPts val="0"/>
              </a:spcBef>
              <a:buClr>
                <a:schemeClr val="accent1"/>
              </a:buClr>
              <a:buNone/>
              <a:defRPr sz="2533">
                <a:solidFill>
                  <a:schemeClr val="bg1"/>
                </a:solidFill>
              </a:defRPr>
            </a:lvl1pPr>
            <a:lvl2pPr marL="609402" indent="0">
              <a:spcBef>
                <a:spcPts val="0"/>
              </a:spcBef>
              <a:buClr>
                <a:schemeClr val="accent1"/>
              </a:buClr>
              <a:buNone/>
              <a:defRPr sz="2533">
                <a:solidFill>
                  <a:schemeClr val="bg1"/>
                </a:solidFill>
              </a:defRPr>
            </a:lvl2pPr>
            <a:lvl3pPr marL="1218804" indent="0">
              <a:spcBef>
                <a:spcPts val="0"/>
              </a:spcBef>
              <a:buClr>
                <a:schemeClr val="accent1"/>
              </a:buClr>
              <a:buNone/>
              <a:defRPr sz="2533">
                <a:solidFill>
                  <a:schemeClr val="bg1"/>
                </a:solidFill>
              </a:defRPr>
            </a:lvl3pPr>
            <a:lvl4pPr marL="1828206" indent="0">
              <a:spcBef>
                <a:spcPts val="0"/>
              </a:spcBef>
              <a:buClr>
                <a:schemeClr val="accent1"/>
              </a:buClr>
              <a:buNone/>
              <a:defRPr sz="2533">
                <a:solidFill>
                  <a:schemeClr val="bg1"/>
                </a:solidFill>
              </a:defRPr>
            </a:lvl4pPr>
            <a:lvl5pPr marL="2437608" indent="0">
              <a:spcBef>
                <a:spcPts val="0"/>
              </a:spcBef>
              <a:buClr>
                <a:schemeClr val="accent1"/>
              </a:buClr>
              <a:buNone/>
              <a:defRPr sz="25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9093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s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140997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s wit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accent2"/>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accent2"/>
              </a:buClr>
              <a:buSzPct val="135000"/>
              <a:buFont typeface="Arial" panose="020B0604020202020204" pitchFamily="34" charset="0"/>
              <a:buChar char="•"/>
              <a:defRPr sz="1733" b="0">
                <a:solidFill>
                  <a:schemeClr val="accent2"/>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4pPr>
            <a:lvl5pPr marL="1718175" indent="0">
              <a:lnSpc>
                <a:spcPct val="100000"/>
              </a:lnSpc>
              <a:spcBef>
                <a:spcPts val="0"/>
              </a:spcBef>
              <a:spcAft>
                <a:spcPts val="1466"/>
              </a:spcAft>
              <a:buClr>
                <a:schemeClr val="accent1"/>
              </a:buClr>
              <a:buNone/>
              <a:tabLst/>
              <a:defRPr sz="1733" b="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52320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s foto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6002767" y="938052"/>
            <a:ext cx="5181700"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6002766" y="2420721"/>
            <a:ext cx="518170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
        <p:nvSpPr>
          <p:cNvPr id="4" name="Picture Placeholder 11">
            <a:extLst>
              <a:ext uri="{FF2B5EF4-FFF2-40B4-BE49-F238E27FC236}">
                <a16:creationId xmlns:a16="http://schemas.microsoft.com/office/drawing/2014/main" id="{3DD5331F-02A3-56B5-6D78-F31884926465}"/>
              </a:ext>
            </a:extLst>
          </p:cNvPr>
          <p:cNvSpPr>
            <a:spLocks noGrp="1"/>
          </p:cNvSpPr>
          <p:nvPr>
            <p:ph type="pic" sz="quarter" idx="10"/>
          </p:nvPr>
        </p:nvSpPr>
        <p:spPr>
          <a:xfrm>
            <a:off x="1" y="0"/>
            <a:ext cx="5407511" cy="6858000"/>
          </a:xfrm>
        </p:spPr>
        <p:txBody>
          <a:bodyPr/>
          <a:lstStyle/>
          <a:p>
            <a:r>
              <a:rPr lang="en-US"/>
              <a:t>Click icon to add picture</a:t>
            </a:r>
            <a:endParaRPr lang="en-NL" dirty="0"/>
          </a:p>
        </p:txBody>
      </p:sp>
    </p:spTree>
    <p:extLst>
      <p:ext uri="{BB962C8B-B14F-4D97-AF65-F5344CB8AC3E}">
        <p14:creationId xmlns:p14="http://schemas.microsoft.com/office/powerpoint/2010/main" val="232425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s vlak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3443015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s kader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497576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s 2 koloms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7" y="2420721"/>
            <a:ext cx="487811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
        <p:nvSpPr>
          <p:cNvPr id="4" name="Content Placeholder 2">
            <a:extLst>
              <a:ext uri="{FF2B5EF4-FFF2-40B4-BE49-F238E27FC236}">
                <a16:creationId xmlns:a16="http://schemas.microsoft.com/office/drawing/2014/main" id="{F31ECEF1-105E-8AA6-E65B-7AF77A157309}"/>
              </a:ext>
            </a:extLst>
          </p:cNvPr>
          <p:cNvSpPr>
            <a:spLocks noGrp="1"/>
          </p:cNvSpPr>
          <p:nvPr>
            <p:ph idx="10"/>
          </p:nvPr>
        </p:nvSpPr>
        <p:spPr>
          <a:xfrm>
            <a:off x="6317061" y="2420721"/>
            <a:ext cx="487811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160783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0"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Picture Placeholder 17">
            <a:extLst>
              <a:ext uri="{FF2B5EF4-FFF2-40B4-BE49-F238E27FC236}">
                <a16:creationId xmlns:a16="http://schemas.microsoft.com/office/drawing/2014/main" id="{58F33325-288E-8443-94EA-6D7B24DD60C5}"/>
              </a:ext>
            </a:extLst>
          </p:cNvPr>
          <p:cNvSpPr>
            <a:spLocks noGrp="1"/>
          </p:cNvSpPr>
          <p:nvPr>
            <p:ph type="pic" sz="quarter" idx="12"/>
          </p:nvPr>
        </p:nvSpPr>
        <p:spPr>
          <a:xfrm>
            <a:off x="5195116" y="361517"/>
            <a:ext cx="6629302" cy="5694608"/>
          </a:xfrm>
          <a:custGeom>
            <a:avLst/>
            <a:gdLst>
              <a:gd name="connsiteX0" fmla="*/ 0 w 6629302"/>
              <a:gd name="connsiteY0" fmla="*/ 0 h 5694608"/>
              <a:gd name="connsiteX1" fmla="*/ 6629302 w 6629302"/>
              <a:gd name="connsiteY1" fmla="*/ 0 h 5694608"/>
              <a:gd name="connsiteX2" fmla="*/ 6629302 w 6629302"/>
              <a:gd name="connsiteY2" fmla="*/ 4974608 h 5694608"/>
              <a:gd name="connsiteX3" fmla="*/ 5909302 w 6629302"/>
              <a:gd name="connsiteY3" fmla="*/ 5694608 h 5694608"/>
              <a:gd name="connsiteX4" fmla="*/ 0 w 6629302"/>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302" h="5694608">
                <a:moveTo>
                  <a:pt x="0" y="0"/>
                </a:moveTo>
                <a:lnTo>
                  <a:pt x="6629302" y="0"/>
                </a:lnTo>
                <a:lnTo>
                  <a:pt x="6629302" y="4974608"/>
                </a:lnTo>
                <a:lnTo>
                  <a:pt x="5909302" y="5694608"/>
                </a:lnTo>
                <a:lnTo>
                  <a:pt x="0" y="5694608"/>
                </a:lnTo>
                <a:close/>
              </a:path>
            </a:pathLst>
          </a:custGeom>
          <a:solidFill>
            <a:schemeClr val="accent3">
              <a:lumMod val="60000"/>
              <a:lumOff val="40000"/>
            </a:schemeClr>
          </a:solidFill>
          <a:ln>
            <a:noFill/>
          </a:ln>
        </p:spPr>
        <p:txBody>
          <a:bodyPr wrap="square">
            <a:noAutofit/>
          </a:bodyPr>
          <a:lstStyle>
            <a:lvl1pPr>
              <a:defRPr>
                <a:solidFill>
                  <a:srgbClr val="FCD78F"/>
                </a:solidFill>
              </a:defRPr>
            </a:lvl1pPr>
          </a:lstStyle>
          <a:p>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367582" y="722361"/>
            <a:ext cx="4451273" cy="2182879"/>
          </a:xfrm>
        </p:spPr>
        <p:txBody>
          <a:bodyPr anchor="b">
            <a:noAutofit/>
          </a:bodyPr>
          <a:lstStyle>
            <a:lvl1pPr algn="l">
              <a:defRPr sz="3400">
                <a:solidFill>
                  <a:schemeClr val="tx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hasCustomPrompt="1"/>
          </p:nvPr>
        </p:nvSpPr>
        <p:spPr>
          <a:xfrm>
            <a:off x="365665" y="3106994"/>
            <a:ext cx="4474368" cy="1103224"/>
          </a:xfrm>
        </p:spPr>
        <p:txBody>
          <a:bodyPr anchor="t" anchorCtr="0">
            <a:normAutofit/>
          </a:bodyPr>
          <a:lstStyle>
            <a:lvl1pPr marL="0" indent="0" algn="l">
              <a:lnSpc>
                <a:spcPts val="1600"/>
              </a:lnSpc>
              <a:buNone/>
              <a:defRPr sz="1600" b="0" i="0">
                <a:solidFill>
                  <a:schemeClr val="tx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5195590"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69144D03-AD59-AF43-B293-A904048670FB}"/>
              </a:ext>
            </a:extLst>
          </p:cNvPr>
          <p:cNvSpPr>
            <a:spLocks noGrp="1"/>
          </p:cNvSpPr>
          <p:nvPr>
            <p:ph sz="quarter" idx="17" hasCustomPrompt="1"/>
          </p:nvPr>
        </p:nvSpPr>
        <p:spPr>
          <a:xfrm rot="16200000">
            <a:off x="6807853"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21DD8E08-91E9-8A41-A3D2-93880B32E82C}"/>
              </a:ext>
            </a:extLst>
          </p:cNvPr>
          <p:cNvSpPr>
            <a:spLocks noGrp="1"/>
          </p:cNvSpPr>
          <p:nvPr>
            <p:ph sz="quarter" idx="18"/>
          </p:nvPr>
        </p:nvSpPr>
        <p:spPr>
          <a:xfrm rot="16200000">
            <a:off x="8420116"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AC1B5984-6B08-9549-A4C3-9DEC4FE8B8B4}"/>
              </a:ext>
            </a:extLst>
          </p:cNvPr>
          <p:cNvSpPr>
            <a:spLocks noGrp="1"/>
          </p:cNvSpPr>
          <p:nvPr>
            <p:ph sz="quarter" idx="19"/>
          </p:nvPr>
        </p:nvSpPr>
        <p:spPr>
          <a:xfrm rot="16200000">
            <a:off x="10032379"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D35131B8-7481-1F4B-8305-6F72641525CD}"/>
              </a:ext>
            </a:extLst>
          </p:cNvPr>
          <p:cNvSpPr>
            <a:spLocks noGrp="1"/>
          </p:cNvSpPr>
          <p:nvPr>
            <p:ph sz="quarter" idx="20"/>
          </p:nvPr>
        </p:nvSpPr>
        <p:spPr>
          <a:xfrm rot="16200000">
            <a:off x="116414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pic>
        <p:nvPicPr>
          <p:cNvPr id="6" name="Picture 5">
            <a:extLst>
              <a:ext uri="{FF2B5EF4-FFF2-40B4-BE49-F238E27FC236}">
                <a16:creationId xmlns:a16="http://schemas.microsoft.com/office/drawing/2014/main" id="{586F8638-1535-8A4B-901C-F6167A200985}"/>
              </a:ext>
            </a:extLst>
          </p:cNvPr>
          <p:cNvPicPr>
            <a:picLocks noChangeAspect="1"/>
          </p:cNvPicPr>
          <p:nvPr userDrawn="1"/>
        </p:nvPicPr>
        <p:blipFill>
          <a:blip r:embed="rId2"/>
          <a:stretch>
            <a:fillRect/>
          </a:stretch>
        </p:blipFill>
        <p:spPr>
          <a:xfrm>
            <a:off x="320620" y="6345964"/>
            <a:ext cx="3262233" cy="264557"/>
          </a:xfrm>
          <a:prstGeom prst="rect">
            <a:avLst/>
          </a:prstGeom>
        </p:spPr>
      </p:pic>
      <p:pic>
        <p:nvPicPr>
          <p:cNvPr id="14" name="Picture 13" descr="Logo&#10;&#10;Description automatically generated">
            <a:extLst>
              <a:ext uri="{FF2B5EF4-FFF2-40B4-BE49-F238E27FC236}">
                <a16:creationId xmlns:a16="http://schemas.microsoft.com/office/drawing/2014/main" id="{F85ABE78-DFF4-9841-A035-41389C56A56E}"/>
              </a:ext>
            </a:extLst>
          </p:cNvPr>
          <p:cNvPicPr>
            <a:picLocks noChangeAspect="1"/>
          </p:cNvPicPr>
          <p:nvPr userDrawn="1"/>
        </p:nvPicPr>
        <p:blipFill>
          <a:blip r:embed="rId3"/>
          <a:stretch>
            <a:fillRect/>
          </a:stretch>
        </p:blipFill>
        <p:spPr>
          <a:xfrm>
            <a:off x="10093925" y="6180336"/>
            <a:ext cx="1974697" cy="593840"/>
          </a:xfrm>
          <a:prstGeom prst="rect">
            <a:avLst/>
          </a:prstGeom>
        </p:spPr>
      </p:pic>
      <p:cxnSp>
        <p:nvCxnSpPr>
          <p:cNvPr id="5" name="Straight Connector 4">
            <a:extLst>
              <a:ext uri="{FF2B5EF4-FFF2-40B4-BE49-F238E27FC236}">
                <a16:creationId xmlns:a16="http://schemas.microsoft.com/office/drawing/2014/main" id="{ED59BD5E-C02A-264C-9E0C-7088C9BF3FED}"/>
              </a:ext>
            </a:extLst>
          </p:cNvPr>
          <p:cNvCxnSpPr>
            <a:cxnSpLocks/>
          </p:cNvCxnSpPr>
          <p:nvPr userDrawn="1"/>
        </p:nvCxnSpPr>
        <p:spPr>
          <a:xfrm flipH="1">
            <a:off x="365665" y="357745"/>
            <a:ext cx="44743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648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7C2A981-8C70-7040-986F-28AFE11C0172}"/>
              </a:ext>
            </a:extLst>
          </p:cNvPr>
          <p:cNvSpPr>
            <a:spLocks noGrp="1"/>
          </p:cNvSpPr>
          <p:nvPr>
            <p:ph type="pic" sz="quarter" idx="23"/>
          </p:nvPr>
        </p:nvSpPr>
        <p:spPr>
          <a:xfrm>
            <a:off x="355150" y="351578"/>
            <a:ext cx="11469268" cy="5694608"/>
          </a:xfrm>
          <a:custGeom>
            <a:avLst/>
            <a:gdLst>
              <a:gd name="connsiteX0" fmla="*/ 0 w 11469268"/>
              <a:gd name="connsiteY0" fmla="*/ 0 h 5694608"/>
              <a:gd name="connsiteX1" fmla="*/ 11469268 w 11469268"/>
              <a:gd name="connsiteY1" fmla="*/ 0 h 5694608"/>
              <a:gd name="connsiteX2" fmla="*/ 11469268 w 11469268"/>
              <a:gd name="connsiteY2" fmla="*/ 4974608 h 5694608"/>
              <a:gd name="connsiteX3" fmla="*/ 10749268 w 11469268"/>
              <a:gd name="connsiteY3" fmla="*/ 5694608 h 5694608"/>
              <a:gd name="connsiteX4" fmla="*/ 0 w 11469268"/>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268" h="5694608">
                <a:moveTo>
                  <a:pt x="0" y="0"/>
                </a:moveTo>
                <a:lnTo>
                  <a:pt x="11469268" y="0"/>
                </a:lnTo>
                <a:lnTo>
                  <a:pt x="11469268" y="4974608"/>
                </a:lnTo>
                <a:lnTo>
                  <a:pt x="10749268" y="5694608"/>
                </a:lnTo>
                <a:lnTo>
                  <a:pt x="0" y="5694608"/>
                </a:lnTo>
                <a:close/>
              </a:path>
            </a:pathLst>
          </a:custGeom>
          <a:solidFill>
            <a:schemeClr val="accent3">
              <a:lumMod val="60000"/>
              <a:lumOff val="40000"/>
            </a:schemeClr>
          </a:solidFill>
          <a:ln>
            <a:noFill/>
          </a:ln>
        </p:spPr>
        <p:txBody>
          <a:bodyPr wrap="square">
            <a:noAutofit/>
          </a:bodyPr>
          <a:lstStyle>
            <a:lvl1pPr>
              <a:defRPr>
                <a:solidFill>
                  <a:srgbClr val="FCD78F"/>
                </a:solidFill>
              </a:defRPr>
            </a:lvl1pPr>
          </a:lstStyle>
          <a:p>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a:xfrm>
            <a:off x="758912" y="-1391421"/>
            <a:ext cx="10983996" cy="659342"/>
          </a:xfrm>
        </p:spPr>
        <p:txBody>
          <a:bodyPr/>
          <a:lstStyle/>
          <a:p>
            <a:r>
              <a:rPr lang="en-GB" dirty="0"/>
              <a:t>Click to edit Master title style</a:t>
            </a:r>
            <a:endParaRPr lang="en-NL"/>
          </a:p>
        </p:txBody>
      </p:sp>
      <p:sp>
        <p:nvSpPr>
          <p:cNvPr id="49" name="Content Placeholder 37">
            <a:extLst>
              <a:ext uri="{FF2B5EF4-FFF2-40B4-BE49-F238E27FC236}">
                <a16:creationId xmlns:a16="http://schemas.microsoft.com/office/drawing/2014/main" id="{01E738E3-A5E1-E74C-9A56-9485EDD942C3}"/>
              </a:ext>
            </a:extLst>
          </p:cNvPr>
          <p:cNvSpPr>
            <a:spLocks noGrp="1"/>
          </p:cNvSpPr>
          <p:nvPr>
            <p:ph sz="quarter" idx="18" hasCustomPrompt="1"/>
          </p:nvPr>
        </p:nvSpPr>
        <p:spPr>
          <a:xfrm rot="16200000">
            <a:off x="5195590"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0F672CDD-AD5A-4A46-A1A2-EA429F262779}"/>
              </a:ext>
            </a:extLst>
          </p:cNvPr>
          <p:cNvSpPr>
            <a:spLocks noGrp="1"/>
          </p:cNvSpPr>
          <p:nvPr>
            <p:ph sz="quarter" idx="19" hasCustomPrompt="1"/>
          </p:nvPr>
        </p:nvSpPr>
        <p:spPr>
          <a:xfrm rot="16200000">
            <a:off x="6807853"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BC7DDFEF-5DA1-8348-BBE1-91D6245786C8}"/>
              </a:ext>
            </a:extLst>
          </p:cNvPr>
          <p:cNvSpPr>
            <a:spLocks noGrp="1"/>
          </p:cNvSpPr>
          <p:nvPr>
            <p:ph sz="quarter" idx="20"/>
          </p:nvPr>
        </p:nvSpPr>
        <p:spPr>
          <a:xfrm rot="16200000">
            <a:off x="8420116"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1F3038B6-411E-1E4B-A918-842722E8E1B2}"/>
              </a:ext>
            </a:extLst>
          </p:cNvPr>
          <p:cNvSpPr>
            <a:spLocks noGrp="1"/>
          </p:cNvSpPr>
          <p:nvPr>
            <p:ph sz="quarter" idx="21"/>
          </p:nvPr>
        </p:nvSpPr>
        <p:spPr>
          <a:xfrm rot="16200000">
            <a:off x="10032379"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135EC526-9BA0-0643-9DF5-B24B46AF850A}"/>
              </a:ext>
            </a:extLst>
          </p:cNvPr>
          <p:cNvSpPr>
            <a:spLocks noGrp="1"/>
          </p:cNvSpPr>
          <p:nvPr>
            <p:ph sz="quarter" idx="22"/>
          </p:nvPr>
        </p:nvSpPr>
        <p:spPr>
          <a:xfrm rot="16200000">
            <a:off x="11641464"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63" name="Text Placeholder 32">
            <a:extLst>
              <a:ext uri="{FF2B5EF4-FFF2-40B4-BE49-F238E27FC236}">
                <a16:creationId xmlns:a16="http://schemas.microsoft.com/office/drawing/2014/main" id="{C1A46E6C-953E-6247-A6F4-B5C92D00A691}"/>
              </a:ext>
            </a:extLst>
          </p:cNvPr>
          <p:cNvSpPr>
            <a:spLocks noGrp="1"/>
          </p:cNvSpPr>
          <p:nvPr>
            <p:ph type="body" sz="quarter" idx="24" hasCustomPrompt="1"/>
          </p:nvPr>
        </p:nvSpPr>
        <p:spPr>
          <a:xfrm flipH="1">
            <a:off x="355150" y="1669648"/>
            <a:ext cx="4840444" cy="3078345"/>
          </a:xfrm>
          <a:custGeom>
            <a:avLst/>
            <a:gdLst>
              <a:gd name="connsiteX0" fmla="*/ 1080000 w 5735781"/>
              <a:gd name="connsiteY0" fmla="*/ 0 h 3600000"/>
              <a:gd name="connsiteX1" fmla="*/ 5735781 w 5735781"/>
              <a:gd name="connsiteY1" fmla="*/ 0 h 3600000"/>
              <a:gd name="connsiteX2" fmla="*/ 5735781 w 5735781"/>
              <a:gd name="connsiteY2" fmla="*/ 3600000 h 3600000"/>
              <a:gd name="connsiteX3" fmla="*/ 0 w 5735781"/>
              <a:gd name="connsiteY3" fmla="*/ 3600000 h 3600000"/>
              <a:gd name="connsiteX4" fmla="*/ 0 w 5735781"/>
              <a:gd name="connsiteY4" fmla="*/ 108000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781" h="3600000">
                <a:moveTo>
                  <a:pt x="1080000" y="0"/>
                </a:moveTo>
                <a:lnTo>
                  <a:pt x="5735781" y="0"/>
                </a:lnTo>
                <a:lnTo>
                  <a:pt x="5735781" y="3600000"/>
                </a:lnTo>
                <a:lnTo>
                  <a:pt x="0" y="3600000"/>
                </a:lnTo>
                <a:lnTo>
                  <a:pt x="0" y="1080000"/>
                </a:lnTo>
                <a:close/>
              </a:path>
            </a:pathLst>
          </a:custGeom>
          <a:solidFill>
            <a:schemeClr val="bg1"/>
          </a:solidFill>
        </p:spPr>
        <p:txBody>
          <a:bodyPr wrap="square" lIns="360000" tIns="360000" rIns="360000" bIns="360000" anchor="t" anchorCtr="0">
            <a:noAutofit/>
          </a:bodyPr>
          <a:lstStyle>
            <a:lvl1pPr marL="228600" indent="-228600" algn="l">
              <a:lnSpc>
                <a:spcPct val="100000"/>
              </a:lnSpc>
              <a:buFontTx/>
              <a:buNone/>
              <a:defRPr sz="3000" b="1" i="0">
                <a:solidFill>
                  <a:schemeClr val="tx1"/>
                </a:solidFill>
                <a:latin typeface="Source Sans Pro" panose="020B0503030403020204" pitchFamily="34" charset="0"/>
              </a:defRPr>
            </a:lvl1pPr>
          </a:lstStyle>
          <a:p>
            <a:pPr lvl="0"/>
            <a:r>
              <a:rPr lang="en-GB" dirty="0"/>
              <a:t>Click to edit text</a:t>
            </a:r>
          </a:p>
        </p:txBody>
      </p:sp>
    </p:spTree>
    <p:extLst>
      <p:ext uri="{BB962C8B-B14F-4D97-AF65-F5344CB8AC3E}">
        <p14:creationId xmlns:p14="http://schemas.microsoft.com/office/powerpoint/2010/main" val="351983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0514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eskt - 1 ko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p:txBody>
          <a:bodyPr/>
          <a:lstStyle>
            <a:lvl1pPr>
              <a:defRPr lang="en-GB" sz="3400" b="1" i="0" kern="1200" dirty="0">
                <a:solidFill>
                  <a:srgbClr val="2869D2"/>
                </a:solidFill>
                <a:latin typeface="Source Sans Pro" panose="020B0503030403020204" pitchFamily="34" charset="0"/>
                <a:ea typeface="+mj-ea"/>
                <a:cs typeface="+mj-cs"/>
              </a:defRPr>
            </a:lvl1pPr>
          </a:lstStyle>
          <a:p>
            <a:r>
              <a:rPr lang="en-GB" dirty="0"/>
              <a:t>Click to edit Master title style</a:t>
            </a:r>
            <a:endParaRPr lang="en-NL"/>
          </a:p>
        </p:txBody>
      </p:sp>
      <p:sp>
        <p:nvSpPr>
          <p:cNvPr id="3" name="Content Placeholder 2">
            <a:extLst>
              <a:ext uri="{FF2B5EF4-FFF2-40B4-BE49-F238E27FC236}">
                <a16:creationId xmlns:a16="http://schemas.microsoft.com/office/drawing/2014/main" id="{89E2F8F6-094A-2444-8E75-A56EE619FAF9}"/>
              </a:ext>
            </a:extLst>
          </p:cNvPr>
          <p:cNvSpPr>
            <a:spLocks noGrp="1"/>
          </p:cNvSpPr>
          <p:nvPr>
            <p:ph idx="1"/>
          </p:nvPr>
        </p:nvSpPr>
        <p:spPr/>
        <p:txBody>
          <a:bodyPr/>
          <a:lstStyle>
            <a:lvl5pPr marL="0">
              <a:lnSpc>
                <a:spcPts val="16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1338673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2 Kolom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9" name="Content Placeholder 2">
            <a:extLst>
              <a:ext uri="{FF2B5EF4-FFF2-40B4-BE49-F238E27FC236}">
                <a16:creationId xmlns:a16="http://schemas.microsoft.com/office/drawing/2014/main" id="{662924E9-6457-4643-8B94-154EF331429F}"/>
              </a:ext>
            </a:extLst>
          </p:cNvPr>
          <p:cNvSpPr>
            <a:spLocks noGrp="1"/>
          </p:cNvSpPr>
          <p:nvPr>
            <p:ph idx="13"/>
          </p:nvPr>
        </p:nvSpPr>
        <p:spPr>
          <a:xfrm>
            <a:off x="6564396"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712101B9-86C8-914A-B47B-B9FDCB6C2348}"/>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1" name="Content Placeholder 2">
            <a:extLst>
              <a:ext uri="{FF2B5EF4-FFF2-40B4-BE49-F238E27FC236}">
                <a16:creationId xmlns:a16="http://schemas.microsoft.com/office/drawing/2014/main" id="{ADAFE291-6664-5C4F-8154-4F3B66734759}"/>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132066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Grijs k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1" name="Content Placeholder 10">
            <a:extLst>
              <a:ext uri="{FF2B5EF4-FFF2-40B4-BE49-F238E27FC236}">
                <a16:creationId xmlns:a16="http://schemas.microsoft.com/office/drawing/2014/main" id="{62E5A24D-B444-B446-992A-B9F122357417}"/>
              </a:ext>
            </a:extLst>
          </p:cNvPr>
          <p:cNvSpPr>
            <a:spLocks noGrp="1"/>
          </p:cNvSpPr>
          <p:nvPr>
            <p:ph idx="13" hasCustomPrompt="1"/>
          </p:nvPr>
        </p:nvSpPr>
        <p:spPr>
          <a:xfrm>
            <a:off x="6564396" y="1187766"/>
            <a:ext cx="5257800" cy="4834952"/>
          </a:xfrm>
          <a:custGeom>
            <a:avLst/>
            <a:gdLst>
              <a:gd name="connsiteX0" fmla="*/ 0 w 5257800"/>
              <a:gd name="connsiteY0" fmla="*/ 0 h 4834952"/>
              <a:gd name="connsiteX1" fmla="*/ 5257800 w 5257800"/>
              <a:gd name="connsiteY1" fmla="*/ 0 h 4834952"/>
              <a:gd name="connsiteX2" fmla="*/ 5257800 w 5257800"/>
              <a:gd name="connsiteY2" fmla="*/ 4150581 h 4834952"/>
              <a:gd name="connsiteX3" fmla="*/ 4573429 w 5257800"/>
              <a:gd name="connsiteY3" fmla="*/ 4834952 h 4834952"/>
              <a:gd name="connsiteX4" fmla="*/ 0 w 5257800"/>
              <a:gd name="connsiteY4" fmla="*/ 4834952 h 483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4834952">
                <a:moveTo>
                  <a:pt x="0" y="0"/>
                </a:moveTo>
                <a:lnTo>
                  <a:pt x="5257800" y="0"/>
                </a:lnTo>
                <a:lnTo>
                  <a:pt x="5257800" y="4150581"/>
                </a:lnTo>
                <a:lnTo>
                  <a:pt x="4573429" y="4834952"/>
                </a:lnTo>
                <a:lnTo>
                  <a:pt x="0" y="4834952"/>
                </a:lnTo>
                <a:close/>
              </a:path>
            </a:pathLst>
          </a:custGeom>
          <a:solidFill>
            <a:schemeClr val="accent2"/>
          </a:solidFill>
        </p:spPr>
        <p:txBody>
          <a:bodyPr wrap="square" lIns="360000" tIns="216000" rIns="360000" bIns="360000">
            <a:noAutofit/>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E90A490C-4464-A94D-BFE8-FC9CD6845D33}"/>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9" name="Content Placeholder 2">
            <a:extLst>
              <a:ext uri="{FF2B5EF4-FFF2-40B4-BE49-F238E27FC236}">
                <a16:creationId xmlns:a16="http://schemas.microsoft.com/office/drawing/2014/main" id="{453D0A82-3088-8A43-B3DF-D117928E0D60}"/>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1401474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dirty="0" err="1"/>
              <a:t>titel</a:t>
            </a:r>
            <a:r>
              <a:rPr lang="en-GB" dirty="0"/>
              <a:t> </a:t>
            </a:r>
            <a:r>
              <a:rPr lang="en-GB" dirty="0" err="1"/>
              <a:t>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9" name="Picture Placeholder 18">
            <a:extLst>
              <a:ext uri="{FF2B5EF4-FFF2-40B4-BE49-F238E27FC236}">
                <a16:creationId xmlns:a16="http://schemas.microsoft.com/office/drawing/2014/main" id="{1F03367F-8CDC-0E49-8CA9-B78B1F9B9F7C}"/>
              </a:ext>
            </a:extLst>
          </p:cNvPr>
          <p:cNvSpPr>
            <a:spLocks noGrp="1"/>
          </p:cNvSpPr>
          <p:nvPr>
            <p:ph type="pic" sz="quarter" idx="13"/>
          </p:nvPr>
        </p:nvSpPr>
        <p:spPr>
          <a:xfrm>
            <a:off x="6096000" y="1187450"/>
            <a:ext cx="5726196" cy="4835525"/>
          </a:xfrm>
          <a:custGeom>
            <a:avLst/>
            <a:gdLst>
              <a:gd name="connsiteX0" fmla="*/ 0 w 5726196"/>
              <a:gd name="connsiteY0" fmla="*/ 0 h 4835525"/>
              <a:gd name="connsiteX1" fmla="*/ 5726196 w 5726196"/>
              <a:gd name="connsiteY1" fmla="*/ 0 h 4835525"/>
              <a:gd name="connsiteX2" fmla="*/ 5726196 w 5726196"/>
              <a:gd name="connsiteY2" fmla="*/ 4150897 h 4835525"/>
              <a:gd name="connsiteX3" fmla="*/ 5041568 w 5726196"/>
              <a:gd name="connsiteY3" fmla="*/ 4835525 h 4835525"/>
              <a:gd name="connsiteX4" fmla="*/ 0 w 5726196"/>
              <a:gd name="connsiteY4" fmla="*/ 4835525 h 483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6" h="4835525">
                <a:moveTo>
                  <a:pt x="0" y="0"/>
                </a:moveTo>
                <a:lnTo>
                  <a:pt x="5726196" y="0"/>
                </a:lnTo>
                <a:lnTo>
                  <a:pt x="5726196" y="4150897"/>
                </a:lnTo>
                <a:lnTo>
                  <a:pt x="5041568" y="4835525"/>
                </a:lnTo>
                <a:lnTo>
                  <a:pt x="0" y="4835525"/>
                </a:lnTo>
                <a:close/>
              </a:path>
            </a:pathLst>
          </a:custGeom>
        </p:spPr>
        <p:txBody>
          <a:bodyPr wrap="square">
            <a:noAutofit/>
          </a:bodyPr>
          <a:lstStyle>
            <a:lvl1pPr>
              <a:defRPr>
                <a:solidFill>
                  <a:schemeClr val="bg1"/>
                </a:solidFill>
              </a:defRPr>
            </a:lvl1pPr>
          </a:lstStyle>
          <a:p>
            <a:endParaRPr lang="en-US" dirty="0"/>
          </a:p>
        </p:txBody>
      </p:sp>
      <p:sp>
        <p:nvSpPr>
          <p:cNvPr id="13" name="Content Placeholder 37">
            <a:extLst>
              <a:ext uri="{FF2B5EF4-FFF2-40B4-BE49-F238E27FC236}">
                <a16:creationId xmlns:a16="http://schemas.microsoft.com/office/drawing/2014/main" id="{FCAD2759-4E18-D94E-B180-64E70F7FE0EE}"/>
              </a:ext>
            </a:extLst>
          </p:cNvPr>
          <p:cNvSpPr>
            <a:spLocks noGrp="1"/>
          </p:cNvSpPr>
          <p:nvPr>
            <p:ph sz="quarter" idx="17" hasCustomPrompt="1"/>
          </p:nvPr>
        </p:nvSpPr>
        <p:spPr>
          <a:xfrm rot="16200000">
            <a:off x="6096474"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14" name="Content Placeholder 37">
            <a:extLst>
              <a:ext uri="{FF2B5EF4-FFF2-40B4-BE49-F238E27FC236}">
                <a16:creationId xmlns:a16="http://schemas.microsoft.com/office/drawing/2014/main" id="{B78C8041-F58B-0043-9471-60DA93F659E2}"/>
              </a:ext>
            </a:extLst>
          </p:cNvPr>
          <p:cNvSpPr>
            <a:spLocks noGrp="1"/>
          </p:cNvSpPr>
          <p:nvPr>
            <p:ph sz="quarter" idx="18"/>
          </p:nvPr>
        </p:nvSpPr>
        <p:spPr>
          <a:xfrm rot="16200000">
            <a:off x="794480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5" name="Content Placeholder 37">
            <a:extLst>
              <a:ext uri="{FF2B5EF4-FFF2-40B4-BE49-F238E27FC236}">
                <a16:creationId xmlns:a16="http://schemas.microsoft.com/office/drawing/2014/main" id="{05C9D6D0-526F-F249-A900-834C9531B5FE}"/>
              </a:ext>
            </a:extLst>
          </p:cNvPr>
          <p:cNvSpPr>
            <a:spLocks noGrp="1"/>
          </p:cNvSpPr>
          <p:nvPr>
            <p:ph sz="quarter" idx="19"/>
          </p:nvPr>
        </p:nvSpPr>
        <p:spPr>
          <a:xfrm rot="16200000">
            <a:off x="9793132"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6" name="Content Placeholder 37">
            <a:extLst>
              <a:ext uri="{FF2B5EF4-FFF2-40B4-BE49-F238E27FC236}">
                <a16:creationId xmlns:a16="http://schemas.microsoft.com/office/drawing/2014/main" id="{0A8D2195-690D-9343-BF13-A9353A80202E}"/>
              </a:ext>
            </a:extLst>
          </p:cNvPr>
          <p:cNvSpPr>
            <a:spLocks noGrp="1"/>
          </p:cNvSpPr>
          <p:nvPr>
            <p:ph sz="quarter" idx="20"/>
          </p:nvPr>
        </p:nvSpPr>
        <p:spPr>
          <a:xfrm rot="16200000">
            <a:off x="1164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2" name="Title Placeholder 1">
            <a:extLst>
              <a:ext uri="{FF2B5EF4-FFF2-40B4-BE49-F238E27FC236}">
                <a16:creationId xmlns:a16="http://schemas.microsoft.com/office/drawing/2014/main" id="{0F7F8AFA-1CF6-2547-A587-2E7C98AA9D86}"/>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7" name="Content Placeholder 2">
            <a:extLst>
              <a:ext uri="{FF2B5EF4-FFF2-40B4-BE49-F238E27FC236}">
                <a16:creationId xmlns:a16="http://schemas.microsoft.com/office/drawing/2014/main" id="{A09F57B6-AC5C-864D-A98A-54E5148D1665}"/>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1462026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39FEF0-3E6A-EF49-B0D9-6613046D31A3}"/>
              </a:ext>
            </a:extLst>
          </p:cNvPr>
          <p:cNvSpPr>
            <a:spLocks noGrp="1"/>
          </p:cNvSpPr>
          <p:nvPr>
            <p:ph type="ftr" sz="quarter" idx="11"/>
          </p:nvPr>
        </p:nvSpPr>
        <p:spPr/>
        <p:txBody>
          <a:bodyPr/>
          <a:lstStyle/>
          <a:p>
            <a:r>
              <a:rPr lang="en-GB"/>
              <a:t>titel presentatie</a:t>
            </a:r>
            <a:endParaRPr lang="en-NL"/>
          </a:p>
        </p:txBody>
      </p:sp>
      <p:sp>
        <p:nvSpPr>
          <p:cNvPr id="4" name="Slide Number Placeholder 3">
            <a:extLst>
              <a:ext uri="{FF2B5EF4-FFF2-40B4-BE49-F238E27FC236}">
                <a16:creationId xmlns:a16="http://schemas.microsoft.com/office/drawing/2014/main" id="{C566355D-2287-C842-B767-A05ED542D955}"/>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1664115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10519"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Freeform 16">
            <a:extLst>
              <a:ext uri="{FF2B5EF4-FFF2-40B4-BE49-F238E27FC236}">
                <a16:creationId xmlns:a16="http://schemas.microsoft.com/office/drawing/2014/main" id="{9FF1F094-7A7F-1741-BAD7-B650EADAA5A6}"/>
              </a:ext>
            </a:extLst>
          </p:cNvPr>
          <p:cNvSpPr/>
          <p:nvPr userDrawn="1"/>
        </p:nvSpPr>
        <p:spPr>
          <a:xfrm>
            <a:off x="6106522" y="357863"/>
            <a:ext cx="5737673" cy="5698262"/>
          </a:xfrm>
          <a:custGeom>
            <a:avLst/>
            <a:gdLst>
              <a:gd name="connsiteX0" fmla="*/ 0 w 5737673"/>
              <a:gd name="connsiteY0" fmla="*/ 0 h 5698262"/>
              <a:gd name="connsiteX1" fmla="*/ 5737673 w 5737673"/>
              <a:gd name="connsiteY1" fmla="*/ 0 h 5698262"/>
              <a:gd name="connsiteX2" fmla="*/ 5737673 w 5737673"/>
              <a:gd name="connsiteY2" fmla="*/ 4978262 h 5698262"/>
              <a:gd name="connsiteX3" fmla="*/ 5017673 w 5737673"/>
              <a:gd name="connsiteY3" fmla="*/ 5698262 h 5698262"/>
              <a:gd name="connsiteX4" fmla="*/ 0 w 5737673"/>
              <a:gd name="connsiteY4" fmla="*/ 5698262 h 569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673" h="5698262">
                <a:moveTo>
                  <a:pt x="0" y="0"/>
                </a:moveTo>
                <a:lnTo>
                  <a:pt x="5737673" y="0"/>
                </a:lnTo>
                <a:lnTo>
                  <a:pt x="5737673" y="4978262"/>
                </a:lnTo>
                <a:lnTo>
                  <a:pt x="5017673" y="5698262"/>
                </a:lnTo>
                <a:lnTo>
                  <a:pt x="0" y="569826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6427493" y="689906"/>
            <a:ext cx="4081804" cy="1235075"/>
          </a:xfrm>
        </p:spPr>
        <p:txBody>
          <a:bodyPr lIns="0" rIns="0" bIns="0" anchor="t">
            <a:noAutofit/>
          </a:bodyPr>
          <a:lstStyle>
            <a:lvl1pPr algn="l">
              <a:defRPr sz="3600">
                <a:solidFill>
                  <a:schemeClr val="tx2"/>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p:nvPr>
        </p:nvSpPr>
        <p:spPr>
          <a:xfrm>
            <a:off x="6427493" y="2220567"/>
            <a:ext cx="4102982" cy="700949"/>
          </a:xfrm>
        </p:spPr>
        <p:txBody>
          <a:bodyPr lIns="0" rIns="0" bIns="0">
            <a:normAutofit/>
          </a:bodyPr>
          <a:lstStyle>
            <a:lvl1pPr marL="0" indent="0" algn="l">
              <a:lnSpc>
                <a:spcPts val="1600"/>
              </a:lnSpc>
              <a:buNone/>
              <a:defRPr sz="1600" b="0" i="0">
                <a:solidFill>
                  <a:schemeClr val="tx2"/>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610699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7959227" y="4555303"/>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981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11663695"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4" name="Tekstvak 3">
            <a:extLst>
              <a:ext uri="{FF2B5EF4-FFF2-40B4-BE49-F238E27FC236}">
                <a16:creationId xmlns:a16="http://schemas.microsoft.com/office/drawing/2014/main" id="{6689BF0F-91B3-844D-BCAB-8BE715A8D827}"/>
              </a:ext>
            </a:extLst>
          </p:cNvPr>
          <p:cNvSpPr txBox="1"/>
          <p:nvPr userDrawn="1"/>
        </p:nvSpPr>
        <p:spPr>
          <a:xfrm>
            <a:off x="6427493" y="5068230"/>
            <a:ext cx="3260228" cy="276999"/>
          </a:xfrm>
          <a:prstGeom prst="rect">
            <a:avLst/>
          </a:prstGeom>
          <a:noFill/>
        </p:spPr>
        <p:txBody>
          <a:bodyPr wrap="square" lIns="0" tIns="0" rIns="0" bIns="0" rtlCol="0">
            <a:spAutoFit/>
          </a:bodyPr>
          <a:lstStyle/>
          <a:p>
            <a:r>
              <a:rPr lang="nl-NL" sz="1800" b="1" i="0" dirty="0" err="1">
                <a:solidFill>
                  <a:schemeClr val="tx2"/>
                </a:solidFill>
                <a:latin typeface="Source Sans Pro Semibold" panose="020B0503030403020204" pitchFamily="34" charset="0"/>
              </a:rPr>
              <a:t>www.utrechtzorg.nl</a:t>
            </a:r>
            <a:endParaRPr lang="nl-NL" sz="1800" b="1" i="0" dirty="0">
              <a:solidFill>
                <a:schemeClr val="tx2"/>
              </a:solidFill>
              <a:latin typeface="Source Sans Pro Semibold" panose="020B0503030403020204" pitchFamily="34" charset="0"/>
            </a:endParaRPr>
          </a:p>
        </p:txBody>
      </p:sp>
      <p:pic>
        <p:nvPicPr>
          <p:cNvPr id="22" name="Picture 5">
            <a:extLst>
              <a:ext uri="{FF2B5EF4-FFF2-40B4-BE49-F238E27FC236}">
                <a16:creationId xmlns:a16="http://schemas.microsoft.com/office/drawing/2014/main" id="{C3B6F4FD-72A5-5244-97A4-7E9BEF68716B}"/>
              </a:ext>
            </a:extLst>
          </p:cNvPr>
          <p:cNvPicPr>
            <a:picLocks noChangeAspect="1"/>
          </p:cNvPicPr>
          <p:nvPr userDrawn="1"/>
        </p:nvPicPr>
        <p:blipFill>
          <a:blip r:embed="rId2"/>
          <a:stretch>
            <a:fillRect/>
          </a:stretch>
        </p:blipFill>
        <p:spPr>
          <a:xfrm>
            <a:off x="320620" y="6345964"/>
            <a:ext cx="3262233" cy="264557"/>
          </a:xfrm>
          <a:prstGeom prst="rect">
            <a:avLst/>
          </a:prstGeom>
        </p:spPr>
      </p:pic>
      <p:sp>
        <p:nvSpPr>
          <p:cNvPr id="13" name="Content Placeholder 2">
            <a:extLst>
              <a:ext uri="{FF2B5EF4-FFF2-40B4-BE49-F238E27FC236}">
                <a16:creationId xmlns:a16="http://schemas.microsoft.com/office/drawing/2014/main" id="{A5925C90-AE71-6A42-B7BE-6E8AC24EE0C3}"/>
              </a:ext>
            </a:extLst>
          </p:cNvPr>
          <p:cNvSpPr>
            <a:spLocks noGrp="1"/>
          </p:cNvSpPr>
          <p:nvPr>
            <p:ph idx="17"/>
          </p:nvPr>
        </p:nvSpPr>
        <p:spPr>
          <a:xfrm>
            <a:off x="836927" y="689906"/>
            <a:ext cx="5257800" cy="533281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14" name="Right Triangle 13">
            <a:extLst>
              <a:ext uri="{FF2B5EF4-FFF2-40B4-BE49-F238E27FC236}">
                <a16:creationId xmlns:a16="http://schemas.microsoft.com/office/drawing/2014/main" id="{59FB6863-4D4F-BA4B-92F1-055F30A5B19D}"/>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5" name="Picture 14" descr="Logo&#10;&#10;Description automatically generated">
            <a:extLst>
              <a:ext uri="{FF2B5EF4-FFF2-40B4-BE49-F238E27FC236}">
                <a16:creationId xmlns:a16="http://schemas.microsoft.com/office/drawing/2014/main" id="{EEDDDA0B-6E2C-A943-B65D-6AB9DCC320B5}"/>
              </a:ext>
            </a:extLst>
          </p:cNvPr>
          <p:cNvPicPr>
            <a:picLocks noChangeAspect="1"/>
          </p:cNvPicPr>
          <p:nvPr userDrawn="1"/>
        </p:nvPicPr>
        <p:blipFill>
          <a:blip r:embed="rId3"/>
          <a:stretch>
            <a:fillRect/>
          </a:stretch>
        </p:blipFill>
        <p:spPr>
          <a:xfrm>
            <a:off x="10093925" y="6180336"/>
            <a:ext cx="1974697" cy="593840"/>
          </a:xfrm>
          <a:prstGeom prst="rect">
            <a:avLst/>
          </a:prstGeom>
        </p:spPr>
      </p:pic>
    </p:spTree>
    <p:extLst>
      <p:ext uri="{BB962C8B-B14F-4D97-AF65-F5344CB8AC3E}">
        <p14:creationId xmlns:p14="http://schemas.microsoft.com/office/powerpoint/2010/main" val="1695528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82478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113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‹nr.›</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78062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89507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53698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4/23/2026</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94273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4/23/2026</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‹nr.›</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79531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5E181-0B8E-5F49-A006-11D9C8E7B2F0}"/>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E67C05-14E8-2943-84BF-5E72E85B26AF}"/>
              </a:ext>
            </a:extLst>
          </p:cNvPr>
          <p:cNvSpPr>
            <a:spLocks noGrp="1"/>
          </p:cNvSpPr>
          <p:nvPr>
            <p:ph type="body" idx="1"/>
          </p:nvPr>
        </p:nvSpPr>
        <p:spPr>
          <a:xfrm>
            <a:off x="838200" y="1187766"/>
            <a:ext cx="10983996" cy="4834952"/>
          </a:xfrm>
          <a:prstGeom prst="rect">
            <a:avLst/>
          </a:prstGeom>
        </p:spPr>
        <p:txBody>
          <a:bodyPr vert="horz" lIns="91440" tIns="0" rIns="91440" bIns="9000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Footer Placeholder 4">
            <a:extLst>
              <a:ext uri="{FF2B5EF4-FFF2-40B4-BE49-F238E27FC236}">
                <a16:creationId xmlns:a16="http://schemas.microsoft.com/office/drawing/2014/main" id="{BD53C9C9-A30C-9449-95D0-23A8CA4AD4D6}"/>
              </a:ext>
            </a:extLst>
          </p:cNvPr>
          <p:cNvSpPr>
            <a:spLocks noGrp="1"/>
          </p:cNvSpPr>
          <p:nvPr>
            <p:ph type="ftr" sz="quarter" idx="3"/>
          </p:nvPr>
        </p:nvSpPr>
        <p:spPr>
          <a:xfrm>
            <a:off x="2098346" y="6260586"/>
            <a:ext cx="4114800" cy="360000"/>
          </a:xfrm>
          <a:prstGeom prst="rect">
            <a:avLst/>
          </a:prstGeom>
        </p:spPr>
        <p:txBody>
          <a:bodyPr vert="horz" lIns="91440" tIns="45720" rIns="91440" bIns="45720" rtlCol="0" anchor="ctr"/>
          <a:lstStyle>
            <a:lvl1pPr algn="l">
              <a:defRPr sz="900" b="0" i="0">
                <a:solidFill>
                  <a:srgbClr val="2869D2"/>
                </a:solidFill>
                <a:latin typeface="Source Sans Pro" panose="020B0503030403020204" pitchFamily="34" charset="0"/>
              </a:defRPr>
            </a:lvl1pPr>
          </a:lstStyle>
          <a:p>
            <a:r>
              <a:rPr lang="en-GB" dirty="0">
                <a:latin typeface="Source Sans Pro" panose="020B0503030403020204" pitchFamily="34" charset="0"/>
              </a:rPr>
              <a:t>titel presentatie</a:t>
            </a:r>
            <a:endParaRPr lang="en-NL" dirty="0">
              <a:latin typeface="Source Sans Pro" panose="020B0503030403020204" pitchFamily="34" charset="0"/>
            </a:endParaRPr>
          </a:p>
        </p:txBody>
      </p:sp>
      <p:sp>
        <p:nvSpPr>
          <p:cNvPr id="8" name="Right Triangle 7">
            <a:extLst>
              <a:ext uri="{FF2B5EF4-FFF2-40B4-BE49-F238E27FC236}">
                <a16:creationId xmlns:a16="http://schemas.microsoft.com/office/drawing/2014/main" id="{E67E38B2-CFBE-AE4C-95EC-32ECF627899C}"/>
              </a:ext>
            </a:extLst>
          </p:cNvPr>
          <p:cNvSpPr/>
          <p:nvPr userDrawn="1"/>
        </p:nvSpPr>
        <p:spPr>
          <a:xfrm flipH="1">
            <a:off x="11353799" y="6019801"/>
            <a:ext cx="838199" cy="838199"/>
          </a:xfrm>
          <a:prstGeom prst="rtTriangle">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Slide Number Placeholder 5">
            <a:extLst>
              <a:ext uri="{FF2B5EF4-FFF2-40B4-BE49-F238E27FC236}">
                <a16:creationId xmlns:a16="http://schemas.microsoft.com/office/drawing/2014/main" id="{4B3D3F3B-F48C-EF42-BC78-FC93CE6DED3C}"/>
              </a:ext>
            </a:extLst>
          </p:cNvPr>
          <p:cNvSpPr>
            <a:spLocks noGrp="1"/>
          </p:cNvSpPr>
          <p:nvPr>
            <p:ph type="sldNum" sz="quarter" idx="4"/>
          </p:nvPr>
        </p:nvSpPr>
        <p:spPr>
          <a:xfrm>
            <a:off x="11742908" y="6390881"/>
            <a:ext cx="437725" cy="365125"/>
          </a:xfrm>
          <a:prstGeom prst="rect">
            <a:avLst/>
          </a:prstGeom>
        </p:spPr>
        <p:txBody>
          <a:bodyPr vert="horz" lIns="91440" tIns="45720" rIns="91440" bIns="45720" rtlCol="0" anchor="ctr"/>
          <a:lstStyle>
            <a:lvl1pPr algn="ctr">
              <a:defRPr sz="900">
                <a:solidFill>
                  <a:schemeClr val="bg1"/>
                </a:solidFill>
              </a:defRPr>
            </a:lvl1pPr>
          </a:lstStyle>
          <a:p>
            <a:fld id="{1209C146-B8B3-DA45-9A56-3D1F0D88F648}" type="slidenum">
              <a:rPr lang="en-NL" smtClean="0"/>
              <a:pPr/>
              <a:t>‹nr.›</a:t>
            </a:fld>
            <a:endParaRPr lang="en-NL" dirty="0"/>
          </a:p>
        </p:txBody>
      </p:sp>
      <p:sp>
        <p:nvSpPr>
          <p:cNvPr id="10" name="Right Triangle 9">
            <a:extLst>
              <a:ext uri="{FF2B5EF4-FFF2-40B4-BE49-F238E27FC236}">
                <a16:creationId xmlns:a16="http://schemas.microsoft.com/office/drawing/2014/main" id="{940D5E1A-5370-1046-BC5A-5ECD796366EB}"/>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Picture 16" descr="Logo&#10;&#10;Description automatically generated">
            <a:extLst>
              <a:ext uri="{FF2B5EF4-FFF2-40B4-BE49-F238E27FC236}">
                <a16:creationId xmlns:a16="http://schemas.microsoft.com/office/drawing/2014/main" id="{135B774C-FFF4-164B-9BAF-588B00911CD6}"/>
              </a:ext>
            </a:extLst>
          </p:cNvPr>
          <p:cNvPicPr>
            <a:picLocks noChangeAspect="1"/>
          </p:cNvPicPr>
          <p:nvPr userDrawn="1"/>
        </p:nvPicPr>
        <p:blipFill>
          <a:blip r:embed="rId10"/>
          <a:stretch>
            <a:fillRect/>
          </a:stretch>
        </p:blipFill>
        <p:spPr>
          <a:xfrm>
            <a:off x="240299" y="6143511"/>
            <a:ext cx="1974697" cy="593840"/>
          </a:xfrm>
          <a:prstGeom prst="rect">
            <a:avLst/>
          </a:prstGeom>
        </p:spPr>
      </p:pic>
    </p:spTree>
    <p:extLst>
      <p:ext uri="{BB962C8B-B14F-4D97-AF65-F5344CB8AC3E}">
        <p14:creationId xmlns:p14="http://schemas.microsoft.com/office/powerpoint/2010/main" val="9861987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p:txStyles>
    <p:titleStyle>
      <a:lvl1pPr algn="l" defTabSz="914400" rtl="0" eaLnBrk="1" latinLnBrk="0" hangingPunct="1">
        <a:lnSpc>
          <a:spcPct val="90000"/>
        </a:lnSpc>
        <a:spcBef>
          <a:spcPct val="0"/>
        </a:spcBef>
        <a:buNone/>
        <a:defRPr sz="3400" b="1" i="0" kern="1200">
          <a:solidFill>
            <a:srgbClr val="2869D2"/>
          </a:solidFill>
          <a:latin typeface="Source Sans Pro" panose="020B0503030403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400" b="0" i="0" kern="1200">
          <a:solidFill>
            <a:schemeClr val="tx2"/>
          </a:solidFill>
          <a:latin typeface="Source Sans Pro" panose="020B0503030403020204" pitchFamily="34" charset="0"/>
          <a:ea typeface="+mn-ea"/>
          <a:cs typeface="+mn-cs"/>
        </a:defRPr>
      </a:lvl1pPr>
      <a:lvl2pPr marL="0" indent="0" algn="l" defTabSz="914400" rtl="0" eaLnBrk="1" latinLnBrk="0" hangingPunct="1">
        <a:lnSpc>
          <a:spcPct val="150000"/>
        </a:lnSpc>
        <a:spcBef>
          <a:spcPts val="500"/>
        </a:spcBef>
        <a:buFont typeface="Arial" panose="020B0604020202020204" pitchFamily="34" charset="0"/>
        <a:buNone/>
        <a:defRPr sz="1800" b="1" i="0" kern="1200">
          <a:solidFill>
            <a:srgbClr val="2869D2"/>
          </a:solidFill>
          <a:latin typeface="Source Sans Pro" panose="020B0503030403020204" pitchFamily="34" charset="0"/>
          <a:ea typeface="+mn-ea"/>
          <a:cs typeface="+mn-cs"/>
        </a:defRPr>
      </a:lvl2pPr>
      <a:lvl3pPr marL="0" indent="0" algn="l" defTabSz="914400" rtl="0" eaLnBrk="1" latinLnBrk="0" hangingPunct="1">
        <a:lnSpc>
          <a:spcPct val="150000"/>
        </a:lnSpc>
        <a:spcBef>
          <a:spcPts val="500"/>
        </a:spcBef>
        <a:buFont typeface="Arial" panose="020B0604020202020204" pitchFamily="34" charset="0"/>
        <a:buNone/>
        <a:defRPr sz="1500" b="1" i="0" kern="1200">
          <a:solidFill>
            <a:srgbClr val="2869D2"/>
          </a:solidFill>
          <a:latin typeface="Source Sans Pro" panose="020B0503030403020204" pitchFamily="34" charset="0"/>
          <a:ea typeface="+mn-ea"/>
          <a:cs typeface="+mn-cs"/>
        </a:defRPr>
      </a:lvl3pPr>
      <a:lvl4pPr marL="0" indent="0" algn="l" defTabSz="914400" rtl="0" eaLnBrk="1" latinLnBrk="0" hangingPunct="1">
        <a:lnSpc>
          <a:spcPct val="150000"/>
        </a:lnSpc>
        <a:spcBef>
          <a:spcPts val="500"/>
        </a:spcBef>
        <a:buFont typeface="Arial" panose="020B0604020202020204" pitchFamily="34" charset="0"/>
        <a:buNone/>
        <a:defRPr sz="1400" b="1" i="0" kern="1200">
          <a:solidFill>
            <a:schemeClr val="tx2"/>
          </a:solidFill>
          <a:latin typeface="Source Sans Pro Semibold" panose="020B0503030403020204" pitchFamily="34" charset="0"/>
          <a:ea typeface="+mn-ea"/>
          <a:cs typeface="+mn-cs"/>
        </a:defRPr>
      </a:lvl4pPr>
      <a:lvl5pPr marL="0" indent="0" algn="l" defTabSz="914400" rtl="0" eaLnBrk="1" latinLnBrk="0" hangingPunct="1">
        <a:lnSpc>
          <a:spcPts val="1600"/>
        </a:lnSpc>
        <a:spcBef>
          <a:spcPts val="500"/>
        </a:spcBef>
        <a:buFont typeface="Arial" panose="020B0604020202020204" pitchFamily="34" charset="0"/>
        <a:buNone/>
        <a:defRPr sz="1100" b="0" i="0" kern="1200">
          <a:solidFill>
            <a:schemeClr val="tx2"/>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1443789" y="1334243"/>
            <a:ext cx="10003144" cy="48527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300830652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dt="0"/>
  <p:txStyles>
    <p:titleStyle>
      <a:lvl1pPr algn="l" defTabSz="1218804" rtl="0" eaLnBrk="1" latinLnBrk="0" hangingPunct="1">
        <a:lnSpc>
          <a:spcPts val="3999"/>
        </a:lnSpc>
        <a:spcBef>
          <a:spcPct val="0"/>
        </a:spcBef>
        <a:buNone/>
        <a:defRPr sz="3999" b="1" kern="1200">
          <a:solidFill>
            <a:schemeClr val="tx1"/>
          </a:solidFill>
          <a:latin typeface="+mj-lt"/>
          <a:ea typeface="+mj-ea"/>
          <a:cs typeface="+mj-cs"/>
        </a:defRPr>
      </a:lvl1pPr>
    </p:titleStyle>
    <p:bodyStyle>
      <a:lvl1pPr marL="304701"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1pPr>
      <a:lvl2pPr marL="914103"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2pPr>
      <a:lvl3pPr marL="1523505"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4pPr>
      <a:lvl5pPr marL="2742308"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44">
          <p15:clr>
            <a:srgbClr val="F26B43"/>
          </p15:clr>
        </p15:guide>
        <p15:guide id="2" pos="476">
          <p15:clr>
            <a:srgbClr val="F26B43"/>
          </p15:clr>
        </p15:guide>
        <p15:guide id="4" orient="horz" pos="2800">
          <p15:clr>
            <a:srgbClr val="F26B43"/>
          </p15:clr>
        </p15:guide>
        <p15:guide id="5" pos="5284">
          <p15:clr>
            <a:srgbClr val="F26B43"/>
          </p15:clr>
        </p15:guide>
        <p15:guide id="6" orient="horz" pos="4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5E181-0B8E-5F49-A006-11D9C8E7B2F0}"/>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E67C05-14E8-2943-84BF-5E72E85B26AF}"/>
              </a:ext>
            </a:extLst>
          </p:cNvPr>
          <p:cNvSpPr>
            <a:spLocks noGrp="1"/>
          </p:cNvSpPr>
          <p:nvPr>
            <p:ph type="body" idx="1"/>
          </p:nvPr>
        </p:nvSpPr>
        <p:spPr>
          <a:xfrm>
            <a:off x="838200" y="1187766"/>
            <a:ext cx="10983996" cy="4834952"/>
          </a:xfrm>
          <a:prstGeom prst="rect">
            <a:avLst/>
          </a:prstGeom>
        </p:spPr>
        <p:txBody>
          <a:bodyPr vert="horz" lIns="91440" tIns="0" rIns="91440" bIns="9000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Footer Placeholder 4">
            <a:extLst>
              <a:ext uri="{FF2B5EF4-FFF2-40B4-BE49-F238E27FC236}">
                <a16:creationId xmlns:a16="http://schemas.microsoft.com/office/drawing/2014/main" id="{BD53C9C9-A30C-9449-95D0-23A8CA4AD4D6}"/>
              </a:ext>
            </a:extLst>
          </p:cNvPr>
          <p:cNvSpPr>
            <a:spLocks noGrp="1"/>
          </p:cNvSpPr>
          <p:nvPr>
            <p:ph type="ftr" sz="quarter" idx="3"/>
          </p:nvPr>
        </p:nvSpPr>
        <p:spPr>
          <a:xfrm>
            <a:off x="2098346" y="6260586"/>
            <a:ext cx="4114800" cy="360000"/>
          </a:xfrm>
          <a:prstGeom prst="rect">
            <a:avLst/>
          </a:prstGeom>
        </p:spPr>
        <p:txBody>
          <a:bodyPr vert="horz" lIns="91440" tIns="45720" rIns="91440" bIns="45720" rtlCol="0" anchor="ctr"/>
          <a:lstStyle>
            <a:lvl1pPr algn="l">
              <a:defRPr sz="900" b="0" i="0">
                <a:solidFill>
                  <a:srgbClr val="2869D2"/>
                </a:solidFill>
                <a:latin typeface="Source Sans Pro" panose="020B0503030403020204" pitchFamily="34" charset="0"/>
              </a:defRPr>
            </a:lvl1pPr>
          </a:lstStyle>
          <a:p>
            <a:r>
              <a:rPr lang="en-GB" dirty="0">
                <a:latin typeface="Source Sans Pro" panose="020B0503030403020204" pitchFamily="34" charset="0"/>
              </a:rPr>
              <a:t>titel presentatie</a:t>
            </a:r>
            <a:endParaRPr lang="en-NL" dirty="0">
              <a:latin typeface="Source Sans Pro" panose="020B0503030403020204" pitchFamily="34" charset="0"/>
            </a:endParaRPr>
          </a:p>
        </p:txBody>
      </p:sp>
      <p:sp>
        <p:nvSpPr>
          <p:cNvPr id="8" name="Right Triangle 7">
            <a:extLst>
              <a:ext uri="{FF2B5EF4-FFF2-40B4-BE49-F238E27FC236}">
                <a16:creationId xmlns:a16="http://schemas.microsoft.com/office/drawing/2014/main" id="{E67E38B2-CFBE-AE4C-95EC-32ECF627899C}"/>
              </a:ext>
            </a:extLst>
          </p:cNvPr>
          <p:cNvSpPr/>
          <p:nvPr userDrawn="1"/>
        </p:nvSpPr>
        <p:spPr>
          <a:xfrm flipH="1">
            <a:off x="11353799" y="6019801"/>
            <a:ext cx="838199" cy="838199"/>
          </a:xfrm>
          <a:prstGeom prst="rtTriangle">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Slide Number Placeholder 5">
            <a:extLst>
              <a:ext uri="{FF2B5EF4-FFF2-40B4-BE49-F238E27FC236}">
                <a16:creationId xmlns:a16="http://schemas.microsoft.com/office/drawing/2014/main" id="{4B3D3F3B-F48C-EF42-BC78-FC93CE6DED3C}"/>
              </a:ext>
            </a:extLst>
          </p:cNvPr>
          <p:cNvSpPr>
            <a:spLocks noGrp="1"/>
          </p:cNvSpPr>
          <p:nvPr>
            <p:ph type="sldNum" sz="quarter" idx="4"/>
          </p:nvPr>
        </p:nvSpPr>
        <p:spPr>
          <a:xfrm>
            <a:off x="11742908" y="6390881"/>
            <a:ext cx="437725" cy="365125"/>
          </a:xfrm>
          <a:prstGeom prst="rect">
            <a:avLst/>
          </a:prstGeom>
        </p:spPr>
        <p:txBody>
          <a:bodyPr vert="horz" lIns="91440" tIns="45720" rIns="91440" bIns="45720" rtlCol="0" anchor="ctr"/>
          <a:lstStyle>
            <a:lvl1pPr algn="ctr">
              <a:defRPr sz="900">
                <a:solidFill>
                  <a:schemeClr val="bg1"/>
                </a:solidFill>
              </a:defRPr>
            </a:lvl1pPr>
          </a:lstStyle>
          <a:p>
            <a:fld id="{1209C146-B8B3-DA45-9A56-3D1F0D88F648}" type="slidenum">
              <a:rPr lang="en-NL" smtClean="0"/>
              <a:pPr/>
              <a:t>‹nr.›</a:t>
            </a:fld>
            <a:endParaRPr lang="en-NL" dirty="0"/>
          </a:p>
        </p:txBody>
      </p:sp>
      <p:sp>
        <p:nvSpPr>
          <p:cNvPr id="10" name="Right Triangle 9">
            <a:extLst>
              <a:ext uri="{FF2B5EF4-FFF2-40B4-BE49-F238E27FC236}">
                <a16:creationId xmlns:a16="http://schemas.microsoft.com/office/drawing/2014/main" id="{940D5E1A-5370-1046-BC5A-5ECD796366EB}"/>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Picture 16" descr="Logo&#10;&#10;Description automatically generated">
            <a:extLst>
              <a:ext uri="{FF2B5EF4-FFF2-40B4-BE49-F238E27FC236}">
                <a16:creationId xmlns:a16="http://schemas.microsoft.com/office/drawing/2014/main" id="{135B774C-FFF4-164B-9BAF-588B00911CD6}"/>
              </a:ext>
            </a:extLst>
          </p:cNvPr>
          <p:cNvPicPr>
            <a:picLocks noChangeAspect="1"/>
          </p:cNvPicPr>
          <p:nvPr userDrawn="1"/>
        </p:nvPicPr>
        <p:blipFill>
          <a:blip r:embed="rId10"/>
          <a:stretch>
            <a:fillRect/>
          </a:stretch>
        </p:blipFill>
        <p:spPr>
          <a:xfrm>
            <a:off x="240299" y="6143511"/>
            <a:ext cx="1974697" cy="593840"/>
          </a:xfrm>
          <a:prstGeom prst="rect">
            <a:avLst/>
          </a:prstGeom>
        </p:spPr>
      </p:pic>
    </p:spTree>
    <p:extLst>
      <p:ext uri="{BB962C8B-B14F-4D97-AF65-F5344CB8AC3E}">
        <p14:creationId xmlns:p14="http://schemas.microsoft.com/office/powerpoint/2010/main" val="42965558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hf hdr="0"/>
  <p:txStyles>
    <p:titleStyle>
      <a:lvl1pPr algn="l" defTabSz="914400" rtl="0" eaLnBrk="1" latinLnBrk="0" hangingPunct="1">
        <a:lnSpc>
          <a:spcPct val="90000"/>
        </a:lnSpc>
        <a:spcBef>
          <a:spcPct val="0"/>
        </a:spcBef>
        <a:buNone/>
        <a:defRPr sz="3400" b="1" i="0" kern="1200">
          <a:solidFill>
            <a:srgbClr val="2869D2"/>
          </a:solidFill>
          <a:latin typeface="Source Sans Pro" panose="020B0503030403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400" b="0" i="0" kern="1200">
          <a:solidFill>
            <a:schemeClr val="tx2"/>
          </a:solidFill>
          <a:latin typeface="Source Sans Pro" panose="020B0503030403020204" pitchFamily="34" charset="0"/>
          <a:ea typeface="+mn-ea"/>
          <a:cs typeface="+mn-cs"/>
        </a:defRPr>
      </a:lvl1pPr>
      <a:lvl2pPr marL="0" indent="0" algn="l" defTabSz="914400" rtl="0" eaLnBrk="1" latinLnBrk="0" hangingPunct="1">
        <a:lnSpc>
          <a:spcPct val="150000"/>
        </a:lnSpc>
        <a:spcBef>
          <a:spcPts val="500"/>
        </a:spcBef>
        <a:buFont typeface="Arial" panose="020B0604020202020204" pitchFamily="34" charset="0"/>
        <a:buNone/>
        <a:defRPr sz="1800" b="1" i="0" kern="1200">
          <a:solidFill>
            <a:srgbClr val="2869D2"/>
          </a:solidFill>
          <a:latin typeface="Source Sans Pro" panose="020B0503030403020204" pitchFamily="34" charset="0"/>
          <a:ea typeface="+mn-ea"/>
          <a:cs typeface="+mn-cs"/>
        </a:defRPr>
      </a:lvl2pPr>
      <a:lvl3pPr marL="0" indent="0" algn="l" defTabSz="914400" rtl="0" eaLnBrk="1" latinLnBrk="0" hangingPunct="1">
        <a:lnSpc>
          <a:spcPct val="150000"/>
        </a:lnSpc>
        <a:spcBef>
          <a:spcPts val="500"/>
        </a:spcBef>
        <a:buFont typeface="Arial" panose="020B0604020202020204" pitchFamily="34" charset="0"/>
        <a:buNone/>
        <a:defRPr sz="1500" b="1" i="0" kern="1200">
          <a:solidFill>
            <a:srgbClr val="2869D2"/>
          </a:solidFill>
          <a:latin typeface="Source Sans Pro" panose="020B0503030403020204" pitchFamily="34" charset="0"/>
          <a:ea typeface="+mn-ea"/>
          <a:cs typeface="+mn-cs"/>
        </a:defRPr>
      </a:lvl3pPr>
      <a:lvl4pPr marL="0" indent="0" algn="l" defTabSz="914400" rtl="0" eaLnBrk="1" latinLnBrk="0" hangingPunct="1">
        <a:lnSpc>
          <a:spcPct val="150000"/>
        </a:lnSpc>
        <a:spcBef>
          <a:spcPts val="500"/>
        </a:spcBef>
        <a:buFont typeface="Arial" panose="020B0604020202020204" pitchFamily="34" charset="0"/>
        <a:buNone/>
        <a:defRPr sz="1400" b="1" i="0" kern="1200">
          <a:solidFill>
            <a:schemeClr val="tx2"/>
          </a:solidFill>
          <a:latin typeface="Source Sans Pro Semibold" panose="020B0503030403020204" pitchFamily="34" charset="0"/>
          <a:ea typeface="+mn-ea"/>
          <a:cs typeface="+mn-cs"/>
        </a:defRPr>
      </a:lvl4pPr>
      <a:lvl5pPr marL="0" indent="0" algn="l" defTabSz="914400" rtl="0" eaLnBrk="1" latinLnBrk="0" hangingPunct="1">
        <a:lnSpc>
          <a:spcPts val="1600"/>
        </a:lnSpc>
        <a:spcBef>
          <a:spcPts val="500"/>
        </a:spcBef>
        <a:buFont typeface="Arial" panose="020B0604020202020204" pitchFamily="34" charset="0"/>
        <a:buNone/>
        <a:defRPr sz="1100" b="0" i="0" kern="1200">
          <a:solidFill>
            <a:schemeClr val="tx2"/>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1956" y="1735115"/>
            <a:ext cx="3983505" cy="1912561"/>
          </a:xfrm>
        </p:spPr>
        <p:txBody>
          <a:bodyPr anchor="ctr">
            <a:normAutofit/>
          </a:bodyPr>
          <a:lstStyle/>
          <a:p>
            <a:r>
              <a:rPr lang="nl-NL" sz="5400" dirty="0"/>
              <a:t>Welkom</a:t>
            </a:r>
            <a:r>
              <a:rPr lang="nl-NL" dirty="0"/>
              <a:t> </a:t>
            </a:r>
          </a:p>
        </p:txBody>
      </p:sp>
      <p:sp>
        <p:nvSpPr>
          <p:cNvPr id="3" name="Ondertitel 2">
            <a:extLst>
              <a:ext uri="{FF2B5EF4-FFF2-40B4-BE49-F238E27FC236}">
                <a16:creationId xmlns:a16="http://schemas.microsoft.com/office/drawing/2014/main" id="{78E6AB30-036D-7B3E-C80B-EA489F4D1883}"/>
              </a:ext>
            </a:extLst>
          </p:cNvPr>
          <p:cNvSpPr>
            <a:spLocks noGrp="1"/>
          </p:cNvSpPr>
          <p:nvPr>
            <p:ph type="subTitle" idx="1"/>
          </p:nvPr>
        </p:nvSpPr>
        <p:spPr>
          <a:xfrm>
            <a:off x="1391726" y="3342528"/>
            <a:ext cx="3537125" cy="1757184"/>
          </a:xfrm>
        </p:spPr>
        <p:txBody>
          <a:bodyPr>
            <a:normAutofit lnSpcReduction="10000"/>
          </a:bodyPr>
          <a:lstStyle/>
          <a:p>
            <a:pPr algn="ctr"/>
            <a:r>
              <a:rPr lang="nl-NL" dirty="0"/>
              <a:t>Lerend Netwerk </a:t>
            </a:r>
          </a:p>
          <a:p>
            <a:pPr algn="ctr"/>
            <a:r>
              <a:rPr lang="nl-NL" dirty="0"/>
              <a:t>Bekwaam is inzetbaar</a:t>
            </a:r>
          </a:p>
          <a:p>
            <a:pPr algn="ctr"/>
            <a:r>
              <a:rPr lang="nl-NL" dirty="0"/>
              <a:t>Donderdag 23 april 2026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Waar</a:t>
            </a:r>
            <a:r>
              <a:rPr lang="en-US" dirty="0"/>
              <a:t> </a:t>
            </a:r>
            <a:r>
              <a:rPr lang="en-US" dirty="0" err="1"/>
              <a:t>zou</a:t>
            </a:r>
            <a:r>
              <a:rPr lang="en-US" dirty="0"/>
              <a:t> je </a:t>
            </a:r>
            <a:r>
              <a:rPr lang="en-US" dirty="0" err="1"/>
              <a:t>meer</a:t>
            </a:r>
            <a:r>
              <a:rPr lang="en-US" dirty="0"/>
              <a:t> </a:t>
            </a:r>
            <a:r>
              <a:rPr lang="en-US" dirty="0" err="1"/>
              <a:t>aandacht</a:t>
            </a:r>
            <a:r>
              <a:rPr lang="en-US" dirty="0"/>
              <a:t> </a:t>
            </a:r>
            <a:r>
              <a:rPr lang="en-US" dirty="0" err="1"/>
              <a:t>voor</a:t>
            </a:r>
            <a:r>
              <a:rPr lang="en-US" dirty="0"/>
              <a:t> </a:t>
            </a:r>
            <a:r>
              <a:rPr lang="en-US" dirty="0" err="1"/>
              <a:t>willen</a:t>
            </a:r>
            <a:r>
              <a:rPr lang="en-US" dirty="0"/>
              <a:t>?   </a:t>
            </a:r>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B29307AD-9EEB-4108-B9DE-E09AFB0DF102}"/>
              </a:ext>
            </a:extLst>
          </p:cNvPr>
          <p:cNvSpPr txBox="1"/>
          <p:nvPr/>
        </p:nvSpPr>
        <p:spPr>
          <a:xfrm>
            <a:off x="1703295" y="1305341"/>
            <a:ext cx="7530352"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Wij zijn nog bezig met het implementatie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Ik zou graag sterker in de regio willen zijn, onderwerpen zoeken waarbij we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gezamenlijk kunnen optrekken </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en een vuist kunnen maken.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Duurzame inzetbaarheid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Generiek kompas - toekomst bestendig werken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Hoe je als kleine organisatie beter hieraan kan werken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Inhoudelijke vragen. Je ziet dat elke organisatie op een ander punt is. Wanneer er thema's zijn om te behandelen kunnen we kijken of het wel of niet interessant is om aan te haken.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Samenhang met team van de toekomst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Verschillen in cao-regelingen zoals generatieregeling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beleidsstukken, projectdocumenten</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 enzovoort willen delen en ontvangen.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hoe pak je het aan? Waar hou je rekening mee? etc. </a:t>
            </a:r>
          </a:p>
        </p:txBody>
      </p:sp>
    </p:spTree>
    <p:extLst>
      <p:ext uri="{BB962C8B-B14F-4D97-AF65-F5344CB8AC3E}">
        <p14:creationId xmlns:p14="http://schemas.microsoft.com/office/powerpoint/2010/main" val="37599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789368" y="2444682"/>
            <a:ext cx="5776791" cy="4736193"/>
          </a:xfrm>
        </p:spPr>
        <p:txBody>
          <a:bodyPr anchor="ctr">
            <a:normAutofit fontScale="90000"/>
          </a:bodyPr>
          <a:lstStyle/>
          <a:p>
            <a:pPr algn="l"/>
            <a:br>
              <a:rPr lang="nl-NL" sz="5400" dirty="0"/>
            </a:br>
            <a:br>
              <a:rPr lang="nl-NL" sz="3600" dirty="0"/>
            </a:br>
            <a:r>
              <a:rPr lang="nl-NL" sz="3600" dirty="0"/>
              <a:t>      Welkom en mededelingen</a:t>
            </a:r>
            <a:br>
              <a:rPr lang="nl-NL" sz="3600" dirty="0"/>
            </a:br>
            <a:br>
              <a:rPr lang="nl-NL" sz="3600" dirty="0"/>
            </a:br>
            <a:r>
              <a:rPr lang="nl-NL" sz="3600" dirty="0"/>
              <a:t>- maandag 1 juni Team van toekomst</a:t>
            </a:r>
            <a:br>
              <a:rPr lang="nl-NL" sz="3600" dirty="0"/>
            </a:br>
            <a:r>
              <a:rPr lang="nl-NL" sz="3600" dirty="0"/>
              <a:t>- ORDZ jaaroverzicht 2025</a:t>
            </a:r>
            <a:br>
              <a:rPr lang="nl-NL" sz="3600" dirty="0"/>
            </a:br>
            <a:r>
              <a:rPr lang="nl-NL" sz="3600" dirty="0"/>
              <a:t>- RegioPlus werkgroep Skills</a:t>
            </a:r>
            <a:br>
              <a:rPr lang="nl-NL" sz="3600" dirty="0"/>
            </a:br>
            <a:r>
              <a:rPr lang="nl-NL" sz="3600" dirty="0"/>
              <a:t>- Manifest </a:t>
            </a:r>
            <a:br>
              <a:rPr lang="nl-NL" sz="3600" dirty="0"/>
            </a:br>
            <a:r>
              <a:rPr lang="nl-NL" sz="3600" dirty="0"/>
              <a:t> </a:t>
            </a:r>
            <a:br>
              <a:rPr lang="nl-NL" sz="3600" dirty="0"/>
            </a:br>
            <a:br>
              <a:rPr lang="nl-NL" sz="5400" dirty="0"/>
            </a:br>
            <a:br>
              <a:rPr lang="nl-NL" sz="5400" dirty="0"/>
            </a:br>
            <a:br>
              <a:rPr lang="nl-NL" sz="4000" dirty="0"/>
            </a:br>
            <a:br>
              <a:rPr lang="nl-NL" sz="4000" dirty="0"/>
            </a:br>
            <a:br>
              <a:rPr lang="nl-NL" sz="4000" dirty="0"/>
            </a:br>
            <a:r>
              <a:rPr lang="nl-NL" sz="4000" dirty="0"/>
              <a:t> </a:t>
            </a:r>
            <a:br>
              <a:rPr lang="nl-NL" sz="5400" dirty="0"/>
            </a:br>
            <a:r>
              <a:rPr lang="nl-NL" dirty="0"/>
              <a:t>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1287" y="26316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0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71199" y="1543748"/>
            <a:ext cx="4256210" cy="3591779"/>
          </a:xfrm>
        </p:spPr>
        <p:txBody>
          <a:bodyPr anchor="ctr">
            <a:normAutofit fontScale="90000"/>
          </a:bodyPr>
          <a:lstStyle/>
          <a:p>
            <a:pPr algn="l"/>
            <a:br>
              <a:rPr lang="nl-NL" sz="2200" dirty="0"/>
            </a:br>
            <a:br>
              <a:rPr lang="nl-NL" sz="2200" dirty="0"/>
            </a:br>
            <a:r>
              <a:rPr lang="nl-NL" sz="2200" dirty="0"/>
              <a:t> </a:t>
            </a:r>
            <a:r>
              <a:rPr lang="nl-NL" sz="3600" dirty="0"/>
              <a:t>Data BIJEENKOMSTEN 2026</a:t>
            </a:r>
            <a:br>
              <a:rPr lang="nl-NL" sz="3600" dirty="0"/>
            </a:br>
            <a:br>
              <a:rPr lang="nl-NL" sz="3600" dirty="0"/>
            </a:br>
            <a:r>
              <a:rPr lang="nl-NL" sz="3600" dirty="0"/>
              <a:t>	Woensdag 11 Februari</a:t>
            </a:r>
            <a:br>
              <a:rPr lang="nl-NL" sz="3600" dirty="0"/>
            </a:br>
            <a:r>
              <a:rPr lang="nl-NL" sz="3600" dirty="0"/>
              <a:t>	Donderdag 23 april</a:t>
            </a:r>
            <a:br>
              <a:rPr lang="nl-NL" sz="3600" dirty="0"/>
            </a:br>
            <a:r>
              <a:rPr lang="nl-NL" sz="3600" dirty="0"/>
              <a:t>	maandag 1 juni = thema</a:t>
            </a:r>
            <a:br>
              <a:rPr lang="nl-NL" sz="3600" dirty="0"/>
            </a:br>
            <a:r>
              <a:rPr lang="nl-NL" sz="3600" dirty="0"/>
              <a:t>	Donderdag 24 september</a:t>
            </a:r>
            <a:br>
              <a:rPr lang="nl-NL" sz="3600" dirty="0"/>
            </a:br>
            <a:r>
              <a:rPr lang="nl-NL" sz="3600" dirty="0"/>
              <a:t>	Woensdag 17 december </a:t>
            </a:r>
            <a:br>
              <a:rPr lang="nl-NL" sz="2800" dirty="0"/>
            </a:br>
            <a:br>
              <a:rPr lang="nl-NL" sz="2800" dirty="0"/>
            </a:br>
            <a:endParaRPr lang="nl-NL" sz="2800" dirty="0"/>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0785" y="2753608"/>
            <a:ext cx="5271468" cy="1594618"/>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4">
            <a:extLst>
              <a:ext uri="{FF2B5EF4-FFF2-40B4-BE49-F238E27FC236}">
                <a16:creationId xmlns:a16="http://schemas.microsoft.com/office/drawing/2014/main" id="{441CC028-293E-4F55-AE07-D52D06A6CFBB}"/>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249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BE8B748-229F-2EBF-58DF-27D76F8A3074}"/>
            </a:ext>
          </a:extLst>
        </p:cNvPr>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7CDC5A75-4F73-309E-A225-A8232A839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237282B-FF17-EE0C-6F1B-1D8D0E77E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3A1A1FF-A609-458E-359D-B2ACF724846E}"/>
              </a:ext>
            </a:extLst>
          </p:cNvPr>
          <p:cNvSpPr>
            <a:spLocks noGrp="1"/>
          </p:cNvSpPr>
          <p:nvPr>
            <p:ph type="ctrTitle"/>
          </p:nvPr>
        </p:nvSpPr>
        <p:spPr>
          <a:xfrm>
            <a:off x="1293503" y="1562135"/>
            <a:ext cx="3683830" cy="3591779"/>
          </a:xfrm>
        </p:spPr>
        <p:txBody>
          <a:bodyPr anchor="ctr">
            <a:normAutofit/>
          </a:bodyPr>
          <a:lstStyle/>
          <a:p>
            <a:pPr algn="l"/>
            <a:r>
              <a:rPr lang="nl-NL" sz="2200" dirty="0"/>
              <a:t>	</a:t>
            </a:r>
            <a:r>
              <a:rPr lang="nl-NL" sz="3200" dirty="0" err="1"/>
              <a:t>checkinn</a:t>
            </a:r>
            <a:r>
              <a:rPr lang="nl-NL" sz="3200" dirty="0"/>
              <a:t> </a:t>
            </a:r>
          </a:p>
        </p:txBody>
      </p:sp>
      <p:sp>
        <p:nvSpPr>
          <p:cNvPr id="1039" name="Freeform: Shape 1038">
            <a:extLst>
              <a:ext uri="{FF2B5EF4-FFF2-40B4-BE49-F238E27FC236}">
                <a16:creationId xmlns:a16="http://schemas.microsoft.com/office/drawing/2014/main" id="{1E8D3E1A-5930-46DA-4D75-AC6B0E320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771A8021-4402-735E-8085-D802871AA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1D0FC2BF-8D27-3108-6144-D97951F00A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0785" y="2707888"/>
            <a:ext cx="5271468" cy="1594618"/>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4">
            <a:extLst>
              <a:ext uri="{FF2B5EF4-FFF2-40B4-BE49-F238E27FC236}">
                <a16:creationId xmlns:a16="http://schemas.microsoft.com/office/drawing/2014/main" id="{A4144AC5-5789-0C0D-154C-D1D243616F0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4559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4D8177B-F04E-7C9A-F883-02471F4B1D39}"/>
            </a:ext>
          </a:extLst>
        </p:cNvPr>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F74A6F90-313B-C458-EFA8-8C85EF00C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FDEC673-576E-7559-9C97-DC34B43B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F755FE6-FD65-2B6B-B86A-7D61E57603AA}"/>
              </a:ext>
            </a:extLst>
          </p:cNvPr>
          <p:cNvSpPr>
            <a:spLocks noGrp="1"/>
          </p:cNvSpPr>
          <p:nvPr>
            <p:ph type="ctrTitle"/>
          </p:nvPr>
        </p:nvSpPr>
        <p:spPr>
          <a:xfrm>
            <a:off x="908822" y="1461552"/>
            <a:ext cx="7772870" cy="3591779"/>
          </a:xfrm>
        </p:spPr>
        <p:txBody>
          <a:bodyPr anchor="ctr">
            <a:normAutofit/>
          </a:bodyPr>
          <a:lstStyle/>
          <a:p>
            <a:pPr algn="l"/>
            <a:r>
              <a:rPr lang="nl-NL" sz="2200" dirty="0"/>
              <a:t>      </a:t>
            </a:r>
            <a:r>
              <a:rPr lang="nl-NL" sz="3200" dirty="0"/>
              <a:t>VR in de zorg </a:t>
            </a:r>
            <a:br>
              <a:rPr lang="nl-NL" sz="3200" dirty="0"/>
            </a:br>
            <a:br>
              <a:rPr lang="nl-NL" sz="3200" dirty="0"/>
            </a:br>
            <a:r>
              <a:rPr lang="nl-NL" sz="3200" dirty="0"/>
              <a:t>VR-tour zorg en welzijn  </a:t>
            </a:r>
            <a:br>
              <a:rPr lang="nl-NL" sz="3200" dirty="0"/>
            </a:br>
            <a:r>
              <a:rPr lang="nl-NL" sz="3200" dirty="0"/>
              <a:t>Klaas Jan Bolt Innovatievermogen</a:t>
            </a:r>
            <a:br>
              <a:rPr lang="nl-NL" sz="3200" dirty="0"/>
            </a:br>
            <a:r>
              <a:rPr lang="nl-NL" sz="3200" dirty="0"/>
              <a:t>	</a:t>
            </a:r>
            <a:br>
              <a:rPr lang="nl-NL" sz="3200" dirty="0"/>
            </a:br>
            <a:r>
              <a:rPr lang="nl-NL" sz="3200" dirty="0"/>
              <a:t>VR training signaleren van Signalen</a:t>
            </a:r>
            <a:br>
              <a:rPr lang="nl-NL" sz="3200" dirty="0"/>
            </a:br>
            <a:r>
              <a:rPr lang="nl-NL" sz="3200" dirty="0"/>
              <a:t>Jennifer Harteveld </a:t>
            </a:r>
            <a:r>
              <a:rPr lang="nl-NL" sz="3200" dirty="0" err="1"/>
              <a:t>Ontzorgteducatie</a:t>
            </a:r>
            <a:endParaRPr lang="nl-NL" sz="3200" dirty="0"/>
          </a:p>
        </p:txBody>
      </p:sp>
      <p:sp>
        <p:nvSpPr>
          <p:cNvPr id="1039" name="Freeform: Shape 1038">
            <a:extLst>
              <a:ext uri="{FF2B5EF4-FFF2-40B4-BE49-F238E27FC236}">
                <a16:creationId xmlns:a16="http://schemas.microsoft.com/office/drawing/2014/main" id="{976E9FB3-D5F8-16B1-C7A9-BED7C40A3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A96E8039-B419-54CB-6141-74B1D072E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12514954-51B1-CC5D-B5E1-ED890973F9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0785" y="2707888"/>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9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AC67DDC-C97D-026F-8ED5-FFFBAB939120}"/>
            </a:ext>
          </a:extLst>
        </p:cNvPr>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A0704494-560E-DC15-4F66-396452541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FFC8DD6-56D5-C0F2-A897-6501A676A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B63AC5B-5B87-0FF1-D369-52C259A4F7E4}"/>
              </a:ext>
            </a:extLst>
          </p:cNvPr>
          <p:cNvSpPr>
            <a:spLocks noGrp="1"/>
          </p:cNvSpPr>
          <p:nvPr>
            <p:ph type="ctrTitle"/>
          </p:nvPr>
        </p:nvSpPr>
        <p:spPr>
          <a:xfrm>
            <a:off x="1293502" y="1562135"/>
            <a:ext cx="3975183" cy="3591779"/>
          </a:xfrm>
        </p:spPr>
        <p:txBody>
          <a:bodyPr anchor="ctr">
            <a:normAutofit/>
          </a:bodyPr>
          <a:lstStyle/>
          <a:p>
            <a:pPr algn="l"/>
            <a:r>
              <a:rPr lang="nl-NL" sz="2200" dirty="0"/>
              <a:t>- Inleiding</a:t>
            </a:r>
            <a:br>
              <a:rPr lang="nl-NL" sz="2200" dirty="0"/>
            </a:br>
            <a:br>
              <a:rPr lang="nl-NL" sz="2200" dirty="0"/>
            </a:br>
            <a:r>
              <a:rPr lang="nl-NL" sz="2200" dirty="0"/>
              <a:t>- uiteen in 2 groepjes </a:t>
            </a:r>
            <a:br>
              <a:rPr lang="nl-NL" sz="2200" dirty="0"/>
            </a:br>
            <a:br>
              <a:rPr lang="nl-NL" sz="2200" dirty="0"/>
            </a:br>
            <a:r>
              <a:rPr lang="nl-NL" sz="2200" dirty="0"/>
              <a:t>- gezamenlijke terugblik </a:t>
            </a:r>
            <a:endParaRPr lang="nl-NL" sz="3200" dirty="0"/>
          </a:p>
        </p:txBody>
      </p:sp>
      <p:sp>
        <p:nvSpPr>
          <p:cNvPr id="1039" name="Freeform: Shape 1038">
            <a:extLst>
              <a:ext uri="{FF2B5EF4-FFF2-40B4-BE49-F238E27FC236}">
                <a16:creationId xmlns:a16="http://schemas.microsoft.com/office/drawing/2014/main" id="{D63D01BD-4688-7906-CB1D-32CB6F247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47D857F5-C98E-0D4C-EAA6-84ECC1FE9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9F515BC1-B51C-7000-E9DF-162158781C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0785" y="2707888"/>
            <a:ext cx="5271468" cy="1594618"/>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4">
            <a:extLst>
              <a:ext uri="{FF2B5EF4-FFF2-40B4-BE49-F238E27FC236}">
                <a16:creationId xmlns:a16="http://schemas.microsoft.com/office/drawing/2014/main" id="{38C46498-6547-BAC6-444C-2B1ACAE381C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26854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err="1"/>
              <a:t>Skillsgericht</a:t>
            </a:r>
            <a:r>
              <a:rPr lang="en-US" dirty="0"/>
              <a:t> </a:t>
            </a:r>
            <a:r>
              <a:rPr lang="en-US" dirty="0" err="1"/>
              <a:t>werken</a:t>
            </a:r>
            <a:endParaRPr lang="en-US" dirty="0"/>
          </a:p>
        </p:txBody>
      </p:sp>
      <p:sp>
        <p:nvSpPr>
          <p:cNvPr id="7" name="Content Placeholder 6">
            <a:extLst>
              <a:ext uri="{FF2B5EF4-FFF2-40B4-BE49-F238E27FC236}">
                <a16:creationId xmlns:a16="http://schemas.microsoft.com/office/drawing/2014/main" id="{FAD74C0E-E39E-CC4B-9822-63D1692F4075}"/>
              </a:ext>
            </a:extLst>
          </p:cNvPr>
          <p:cNvSpPr>
            <a:spLocks noGrp="1"/>
          </p:cNvSpPr>
          <p:nvPr>
            <p:ph idx="1"/>
          </p:nvPr>
        </p:nvSpPr>
        <p:spPr/>
        <p:txBody>
          <a:bodyPr/>
          <a:lstStyle/>
          <a:p>
            <a:r>
              <a:rPr lang="nl-NL" i="1" dirty="0"/>
              <a:t>Het doel is om talent beter te benutten, wendbaarheid op de arbeidsmarkt te vergroten en duurzame inzetbaarheid te bevorderen door inzicht in wat iemand kan.</a:t>
            </a:r>
            <a:endParaRPr lang="en-US" i="1" dirty="0"/>
          </a:p>
          <a:p>
            <a:r>
              <a:rPr lang="en-US" i="1" dirty="0"/>
              <a:t>Dus </a:t>
            </a:r>
            <a:r>
              <a:rPr lang="en-US" b="1" i="1" dirty="0" err="1"/>
              <a:t>geen</a:t>
            </a:r>
            <a:r>
              <a:rPr lang="en-US" b="1" i="1" dirty="0"/>
              <a:t> </a:t>
            </a:r>
            <a:r>
              <a:rPr lang="en-US" dirty="0"/>
              <a:t>CV maar: Skills scan (hard skills en soft skills) en </a:t>
            </a:r>
            <a:r>
              <a:rPr lang="en-US" dirty="0" err="1"/>
              <a:t>persoonlijk</a:t>
            </a:r>
            <a:r>
              <a:rPr lang="en-US" dirty="0"/>
              <a:t> </a:t>
            </a:r>
            <a:r>
              <a:rPr lang="en-US" dirty="0" err="1"/>
              <a:t>gesprek</a:t>
            </a:r>
            <a:r>
              <a:rPr lang="en-US" dirty="0"/>
              <a:t> is </a:t>
            </a:r>
            <a:r>
              <a:rPr lang="en-US" dirty="0" err="1"/>
              <a:t>leidend</a:t>
            </a:r>
            <a:r>
              <a:rPr lang="en-US" dirty="0"/>
              <a:t>.</a:t>
            </a:r>
          </a:p>
          <a:p>
            <a:r>
              <a:rPr lang="en-US" dirty="0" err="1"/>
              <a:t>Inzet</a:t>
            </a:r>
            <a:r>
              <a:rPr lang="en-US" dirty="0"/>
              <a:t> op skills                    </a:t>
            </a:r>
            <a:r>
              <a:rPr lang="en-US" dirty="0" err="1"/>
              <a:t>inzet</a:t>
            </a:r>
            <a:r>
              <a:rPr lang="en-US" dirty="0"/>
              <a:t> </a:t>
            </a:r>
            <a:r>
              <a:rPr lang="en-US" dirty="0" err="1"/>
              <a:t>meer</a:t>
            </a:r>
            <a:r>
              <a:rPr lang="en-US" dirty="0"/>
              <a:t> </a:t>
            </a:r>
            <a:r>
              <a:rPr lang="en-US" dirty="0" err="1"/>
              <a:t>doelgroepen</a:t>
            </a:r>
            <a:r>
              <a:rPr lang="en-US" dirty="0"/>
              <a:t>                  </a:t>
            </a:r>
            <a:r>
              <a:rPr lang="en-US" dirty="0" err="1"/>
              <a:t>betere</a:t>
            </a:r>
            <a:r>
              <a:rPr lang="en-US" dirty="0"/>
              <a:t> </a:t>
            </a:r>
            <a:r>
              <a:rPr lang="en-US" dirty="0" err="1"/>
              <a:t>benutting</a:t>
            </a:r>
            <a:r>
              <a:rPr lang="en-US" dirty="0"/>
              <a:t> </a:t>
            </a:r>
            <a:r>
              <a:rPr lang="en-US" dirty="0" err="1"/>
              <a:t>capaciteit</a:t>
            </a:r>
            <a:endParaRPr lang="en-US" dirty="0"/>
          </a:p>
        </p:txBody>
      </p:sp>
      <p:sp>
        <p:nvSpPr>
          <p:cNvPr id="4" name="Footer Placeholder 3">
            <a:extLst>
              <a:ext uri="{FF2B5EF4-FFF2-40B4-BE49-F238E27FC236}">
                <a16:creationId xmlns:a16="http://schemas.microsoft.com/office/drawing/2014/main" id="{41280499-644E-344C-83D7-97795F31EC7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869D2"/>
                </a:solidFill>
                <a:effectLst/>
                <a:uLnTx/>
                <a:uFillTx/>
                <a:latin typeface="Source Sans Pro" panose="020B0503030403020204" pitchFamily="34" charset="0"/>
                <a:ea typeface="+mn-ea"/>
                <a:cs typeface="+mn-cs"/>
              </a:rPr>
              <a:t>titel presentatie</a:t>
            </a:r>
            <a:endParaRPr kumimoji="0" lang="en-NL" sz="900" b="0" i="0" u="none" strike="noStrike" kern="1200" cap="none" spc="0" normalizeH="0" baseline="0" noProof="0">
              <a:ln>
                <a:noFill/>
              </a:ln>
              <a:solidFill>
                <a:srgbClr val="2869D2"/>
              </a:solidFill>
              <a:effectLst/>
              <a:uLnTx/>
              <a:uFillTx/>
              <a:latin typeface="Source Sans Pro" panose="020B0503030403020204" pitchFamily="34" charset="0"/>
              <a:ea typeface="+mn-ea"/>
              <a:cs typeface="+mn-cs"/>
            </a:endParaRPr>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Pijl: rechts 1">
            <a:extLst>
              <a:ext uri="{FF2B5EF4-FFF2-40B4-BE49-F238E27FC236}">
                <a16:creationId xmlns:a16="http://schemas.microsoft.com/office/drawing/2014/main" id="{2C102CF9-708E-9031-A1C4-699322D323E5}"/>
              </a:ext>
            </a:extLst>
          </p:cNvPr>
          <p:cNvSpPr/>
          <p:nvPr/>
        </p:nvSpPr>
        <p:spPr>
          <a:xfrm>
            <a:off x="2733869" y="370369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ijl: rechts 2">
            <a:extLst>
              <a:ext uri="{FF2B5EF4-FFF2-40B4-BE49-F238E27FC236}">
                <a16:creationId xmlns:a16="http://schemas.microsoft.com/office/drawing/2014/main" id="{DD575240-491D-EAF3-ACF0-E75D08DD6D20}"/>
              </a:ext>
            </a:extLst>
          </p:cNvPr>
          <p:cNvSpPr/>
          <p:nvPr/>
        </p:nvSpPr>
        <p:spPr>
          <a:xfrm>
            <a:off x="6988628" y="372179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48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36860B-677E-694B-8A70-696061FEE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869D2"/>
                </a:solidFill>
                <a:effectLst/>
                <a:uLnTx/>
                <a:uFillTx/>
                <a:latin typeface="Source Sans Pro" panose="020B0503030403020204" pitchFamily="34" charset="0"/>
                <a:ea typeface="+mn-ea"/>
                <a:cs typeface="+mn-cs"/>
              </a:rPr>
              <a:t>titel presentatie</a:t>
            </a:r>
            <a:endParaRPr kumimoji="0" lang="en-NL" sz="900" b="0" i="0" u="none" strike="noStrike" kern="1200" cap="none" spc="0" normalizeH="0" baseline="0" noProof="0">
              <a:ln>
                <a:noFill/>
              </a:ln>
              <a:solidFill>
                <a:srgbClr val="2869D2"/>
              </a:solidFill>
              <a:effectLst/>
              <a:uLnTx/>
              <a:uFillTx/>
              <a:latin typeface="Source Sans Pro" panose="020B0503030403020204" pitchFamily="34" charset="0"/>
              <a:ea typeface="+mn-ea"/>
              <a:cs typeface="+mn-cs"/>
            </a:endParaRPr>
          </a:p>
        </p:txBody>
      </p:sp>
      <p:sp>
        <p:nvSpPr>
          <p:cNvPr id="3" name="Slide Number Placeholder 2">
            <a:extLst>
              <a:ext uri="{FF2B5EF4-FFF2-40B4-BE49-F238E27FC236}">
                <a16:creationId xmlns:a16="http://schemas.microsoft.com/office/drawing/2014/main" id="{CE15C4C0-1997-F546-8E3F-9E03648390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AA1A91F7-01DF-B14C-94A1-7F670FA8D5F0}"/>
              </a:ext>
            </a:extLst>
          </p:cNvPr>
          <p:cNvSpPr>
            <a:spLocks noGrp="1"/>
          </p:cNvSpPr>
          <p:nvPr>
            <p:ph type="title"/>
          </p:nvPr>
        </p:nvSpPr>
        <p:spPr/>
        <p:txBody>
          <a:bodyPr/>
          <a:lstStyle/>
          <a:p>
            <a:r>
              <a:rPr lang="en-US" dirty="0" err="1"/>
              <a:t>Initiatieven</a:t>
            </a:r>
            <a:r>
              <a:rPr lang="en-US" dirty="0"/>
              <a:t> regio Utrecht</a:t>
            </a:r>
          </a:p>
        </p:txBody>
      </p:sp>
      <p:sp>
        <p:nvSpPr>
          <p:cNvPr id="9" name="Content Placeholder 8">
            <a:extLst>
              <a:ext uri="{FF2B5EF4-FFF2-40B4-BE49-F238E27FC236}">
                <a16:creationId xmlns:a16="http://schemas.microsoft.com/office/drawing/2014/main" id="{5C6C6E13-E65B-6445-BF38-525D7F20ABEC}"/>
              </a:ext>
            </a:extLst>
          </p:cNvPr>
          <p:cNvSpPr>
            <a:spLocks noGrp="1"/>
          </p:cNvSpPr>
          <p:nvPr>
            <p:ph idx="14"/>
          </p:nvPr>
        </p:nvSpPr>
        <p:spPr>
          <a:xfrm>
            <a:off x="1021079" y="1187766"/>
            <a:ext cx="7227181" cy="4834952"/>
          </a:xfrm>
        </p:spPr>
        <p:txBody>
          <a:bodyPr/>
          <a:lstStyle/>
          <a:p>
            <a:r>
              <a:rPr lang="en-US" dirty="0" err="1"/>
              <a:t>Werken</a:t>
            </a:r>
            <a:r>
              <a:rPr lang="en-US" dirty="0"/>
              <a:t> met </a:t>
            </a:r>
            <a:r>
              <a:rPr lang="en-US" dirty="0" err="1"/>
              <a:t>een</a:t>
            </a:r>
            <a:r>
              <a:rPr lang="en-US" dirty="0"/>
              <a:t> </a:t>
            </a:r>
            <a:r>
              <a:rPr lang="en-US" dirty="0" err="1"/>
              <a:t>andere</a:t>
            </a:r>
            <a:r>
              <a:rPr lang="en-US" dirty="0"/>
              <a:t> </a:t>
            </a:r>
            <a:r>
              <a:rPr lang="en-US" dirty="0" err="1"/>
              <a:t>functiemix</a:t>
            </a:r>
            <a:r>
              <a:rPr lang="en-US" dirty="0"/>
              <a:t> VVT</a:t>
            </a:r>
          </a:p>
          <a:p>
            <a:r>
              <a:rPr lang="en-US" dirty="0" err="1"/>
              <a:t>Gezamenlijke</a:t>
            </a:r>
            <a:r>
              <a:rPr lang="en-US" dirty="0"/>
              <a:t> </a:t>
            </a:r>
            <a:r>
              <a:rPr lang="en-US" dirty="0" err="1"/>
              <a:t>werving</a:t>
            </a:r>
            <a:r>
              <a:rPr lang="en-US" dirty="0"/>
              <a:t> </a:t>
            </a:r>
            <a:r>
              <a:rPr lang="en-US" dirty="0" err="1"/>
              <a:t>Ziekenhuizen</a:t>
            </a:r>
            <a:r>
              <a:rPr lang="en-US" dirty="0"/>
              <a:t>: </a:t>
            </a:r>
            <a:r>
              <a:rPr lang="en-US" dirty="0" err="1"/>
              <a:t>talentpool</a:t>
            </a:r>
            <a:endParaRPr lang="en-US" dirty="0"/>
          </a:p>
          <a:p>
            <a:r>
              <a:rPr lang="en-US" dirty="0"/>
              <a:t>Pilot </a:t>
            </a:r>
            <a:r>
              <a:rPr lang="en-US" dirty="0" err="1"/>
              <a:t>werken</a:t>
            </a:r>
            <a:r>
              <a:rPr lang="en-US" dirty="0"/>
              <a:t> met </a:t>
            </a:r>
            <a:r>
              <a:rPr lang="en-US" dirty="0" err="1"/>
              <a:t>een</a:t>
            </a:r>
            <a:r>
              <a:rPr lang="en-US" dirty="0"/>
              <a:t> </a:t>
            </a:r>
            <a:r>
              <a:rPr lang="en-US" dirty="0" err="1"/>
              <a:t>andere</a:t>
            </a:r>
            <a:r>
              <a:rPr lang="en-US" dirty="0"/>
              <a:t> </a:t>
            </a:r>
            <a:r>
              <a:rPr lang="en-US" dirty="0" err="1"/>
              <a:t>functiemix</a:t>
            </a:r>
            <a:r>
              <a:rPr lang="en-US" dirty="0"/>
              <a:t> GHZ</a:t>
            </a:r>
          </a:p>
          <a:p>
            <a:endParaRPr lang="en-US" dirty="0"/>
          </a:p>
        </p:txBody>
      </p:sp>
    </p:spTree>
    <p:extLst>
      <p:ext uri="{BB962C8B-B14F-4D97-AF65-F5344CB8AC3E}">
        <p14:creationId xmlns:p14="http://schemas.microsoft.com/office/powerpoint/2010/main" val="321428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27793-7E87-5F41-836B-F1D5009D82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2869D2"/>
                </a:solidFill>
                <a:effectLst/>
                <a:uLnTx/>
                <a:uFillTx/>
                <a:latin typeface="Source Sans Pro" panose="020B0503030403020204" pitchFamily="34" charset="0"/>
                <a:ea typeface="+mn-ea"/>
                <a:cs typeface="+mn-cs"/>
              </a:rPr>
              <a:t>titel</a:t>
            </a:r>
            <a:r>
              <a:rPr kumimoji="0" lang="en-GB" sz="900" b="0" i="0" u="none" strike="noStrike" kern="1200" cap="none" spc="0" normalizeH="0" baseline="0" noProof="0" dirty="0">
                <a:ln>
                  <a:noFill/>
                </a:ln>
                <a:solidFill>
                  <a:srgbClr val="2869D2"/>
                </a:solidFill>
                <a:effectLst/>
                <a:uLnTx/>
                <a:uFillTx/>
                <a:latin typeface="Source Sans Pro" panose="020B0503030403020204" pitchFamily="34" charset="0"/>
                <a:ea typeface="+mn-ea"/>
                <a:cs typeface="+mn-cs"/>
              </a:rPr>
              <a:t> </a:t>
            </a:r>
            <a:r>
              <a:rPr kumimoji="0" lang="en-GB" sz="900" b="0" i="0" u="none" strike="noStrike" kern="1200" cap="none" spc="0" normalizeH="0" baseline="0" noProof="0" dirty="0" err="1">
                <a:ln>
                  <a:noFill/>
                </a:ln>
                <a:solidFill>
                  <a:srgbClr val="2869D2"/>
                </a:solidFill>
                <a:effectLst/>
                <a:uLnTx/>
                <a:uFillTx/>
                <a:latin typeface="Source Sans Pro" panose="020B0503030403020204" pitchFamily="34" charset="0"/>
                <a:ea typeface="+mn-ea"/>
                <a:cs typeface="+mn-cs"/>
              </a:rPr>
              <a:t>presentatie</a:t>
            </a:r>
            <a:endParaRPr kumimoji="0" lang="en-NL" sz="900" b="0" i="0" u="none" strike="noStrike" kern="1200" cap="none" spc="0" normalizeH="0" baseline="0" noProof="0" dirty="0">
              <a:ln>
                <a:noFill/>
              </a:ln>
              <a:solidFill>
                <a:srgbClr val="2869D2"/>
              </a:solidFill>
              <a:effectLst/>
              <a:uLnTx/>
              <a:uFillTx/>
              <a:latin typeface="Source Sans Pro" panose="020B0503030403020204" pitchFamily="34" charset="0"/>
              <a:ea typeface="+mn-ea"/>
              <a:cs typeface="+mn-cs"/>
            </a:endParaRPr>
          </a:p>
        </p:txBody>
      </p:sp>
      <p:sp>
        <p:nvSpPr>
          <p:cNvPr id="3" name="Slide Number Placeholder 2">
            <a:extLst>
              <a:ext uri="{FF2B5EF4-FFF2-40B4-BE49-F238E27FC236}">
                <a16:creationId xmlns:a16="http://schemas.microsoft.com/office/drawing/2014/main" id="{67DF0E2F-D965-1149-8B89-108CE497F4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id="{2DEA2932-29B5-814A-AF0F-AC950793A8F2}"/>
              </a:ext>
            </a:extLst>
          </p:cNvPr>
          <p:cNvSpPr>
            <a:spLocks noGrp="1"/>
          </p:cNvSpPr>
          <p:nvPr>
            <p:ph type="pic" sz="quarter" idx="13"/>
          </p:nvPr>
        </p:nvSpPr>
        <p:spPr/>
        <p:txBody>
          <a:bodyPr/>
          <a:lstStyle/>
          <a:p>
            <a:endParaRPr lang="en-NL"/>
          </a:p>
        </p:txBody>
      </p:sp>
      <p:sp>
        <p:nvSpPr>
          <p:cNvPr id="14" name="Content Placeholder 13">
            <a:extLst>
              <a:ext uri="{FF2B5EF4-FFF2-40B4-BE49-F238E27FC236}">
                <a16:creationId xmlns:a16="http://schemas.microsoft.com/office/drawing/2014/main" id="{FEADE5F9-F7FA-E542-BC28-AC91992C21CD}"/>
              </a:ext>
            </a:extLst>
          </p:cNvPr>
          <p:cNvSpPr>
            <a:spLocks noGrp="1"/>
          </p:cNvSpPr>
          <p:nvPr>
            <p:ph sz="quarter" idx="17"/>
          </p:nvPr>
        </p:nvSpPr>
        <p:spPr/>
        <p:txBody>
          <a:bodyPr/>
          <a:lstStyle/>
          <a:p>
            <a:endParaRPr lang="en-US"/>
          </a:p>
        </p:txBody>
      </p:sp>
      <p:sp>
        <p:nvSpPr>
          <p:cNvPr id="15" name="Content Placeholder 14">
            <a:extLst>
              <a:ext uri="{FF2B5EF4-FFF2-40B4-BE49-F238E27FC236}">
                <a16:creationId xmlns:a16="http://schemas.microsoft.com/office/drawing/2014/main" id="{176E6336-652A-D844-9315-F98DF02A584C}"/>
              </a:ext>
            </a:extLst>
          </p:cNvPr>
          <p:cNvSpPr>
            <a:spLocks noGrp="1"/>
          </p:cNvSpPr>
          <p:nvPr>
            <p:ph sz="quarter" idx="18"/>
          </p:nvPr>
        </p:nvSpPr>
        <p:spPr/>
        <p:txBody>
          <a:bodyPr/>
          <a:lstStyle/>
          <a:p>
            <a:endParaRPr lang="en-US"/>
          </a:p>
        </p:txBody>
      </p:sp>
      <p:sp>
        <p:nvSpPr>
          <p:cNvPr id="16" name="Content Placeholder 15">
            <a:extLst>
              <a:ext uri="{FF2B5EF4-FFF2-40B4-BE49-F238E27FC236}">
                <a16:creationId xmlns:a16="http://schemas.microsoft.com/office/drawing/2014/main" id="{E581EA76-3E3C-D14D-860C-6C4191778F48}"/>
              </a:ext>
            </a:extLst>
          </p:cNvPr>
          <p:cNvSpPr>
            <a:spLocks noGrp="1"/>
          </p:cNvSpPr>
          <p:nvPr>
            <p:ph sz="quarter" idx="19"/>
          </p:nvPr>
        </p:nvSpPr>
        <p:spPr/>
        <p:txBody>
          <a:bodyPr/>
          <a:lstStyle/>
          <a:p>
            <a:endParaRPr lang="en-US"/>
          </a:p>
        </p:txBody>
      </p:sp>
      <p:sp>
        <p:nvSpPr>
          <p:cNvPr id="17" name="Content Placeholder 16">
            <a:extLst>
              <a:ext uri="{FF2B5EF4-FFF2-40B4-BE49-F238E27FC236}">
                <a16:creationId xmlns:a16="http://schemas.microsoft.com/office/drawing/2014/main" id="{2F831355-F44C-9241-A43B-147B52CF417D}"/>
              </a:ext>
            </a:extLst>
          </p:cNvPr>
          <p:cNvSpPr>
            <a:spLocks noGrp="1"/>
          </p:cNvSpPr>
          <p:nvPr>
            <p:ph sz="quarter" idx="20"/>
          </p:nvPr>
        </p:nvSpPr>
        <p:spPr/>
        <p:txBody>
          <a:bodyPr/>
          <a:lstStyle/>
          <a:p>
            <a:endParaRPr lang="en-US"/>
          </a:p>
        </p:txBody>
      </p:sp>
      <p:sp>
        <p:nvSpPr>
          <p:cNvPr id="11" name="Title 10">
            <a:extLst>
              <a:ext uri="{FF2B5EF4-FFF2-40B4-BE49-F238E27FC236}">
                <a16:creationId xmlns:a16="http://schemas.microsoft.com/office/drawing/2014/main" id="{814FFADF-4F12-5542-A94E-7EBEEA2F4816}"/>
              </a:ext>
            </a:extLst>
          </p:cNvPr>
          <p:cNvSpPr>
            <a:spLocks noGrp="1"/>
          </p:cNvSpPr>
          <p:nvPr>
            <p:ph type="title"/>
          </p:nvPr>
        </p:nvSpPr>
        <p:spPr/>
        <p:txBody>
          <a:bodyPr/>
          <a:lstStyle/>
          <a:p>
            <a:r>
              <a:rPr lang="en-US" dirty="0"/>
              <a:t>Dromen…</a:t>
            </a:r>
          </a:p>
        </p:txBody>
      </p:sp>
      <p:sp>
        <p:nvSpPr>
          <p:cNvPr id="13" name="Content Placeholder 12">
            <a:extLst>
              <a:ext uri="{FF2B5EF4-FFF2-40B4-BE49-F238E27FC236}">
                <a16:creationId xmlns:a16="http://schemas.microsoft.com/office/drawing/2014/main" id="{BCEF521B-0367-B14C-89AD-A11C97575129}"/>
              </a:ext>
            </a:extLst>
          </p:cNvPr>
          <p:cNvSpPr>
            <a:spLocks noGrp="1"/>
          </p:cNvSpPr>
          <p:nvPr>
            <p:ph idx="14"/>
          </p:nvPr>
        </p:nvSpPr>
        <p:spPr/>
        <p:txBody>
          <a:bodyPr/>
          <a:lstStyle/>
          <a:p>
            <a:endParaRPr lang="en-US" dirty="0"/>
          </a:p>
          <a:p>
            <a:endParaRPr lang="en-US" dirty="0"/>
          </a:p>
          <a:p>
            <a:r>
              <a:rPr lang="en-US" dirty="0"/>
              <a:t>Regionale </a:t>
            </a:r>
            <a:r>
              <a:rPr lang="en-US" dirty="0" err="1"/>
              <a:t>brancheoverstijgende</a:t>
            </a:r>
            <a:r>
              <a:rPr lang="en-US" dirty="0"/>
              <a:t> </a:t>
            </a:r>
            <a:r>
              <a:rPr lang="en-US" dirty="0" err="1"/>
              <a:t>samenwerking</a:t>
            </a:r>
            <a:r>
              <a:rPr lang="en-US" dirty="0"/>
              <a:t> </a:t>
            </a:r>
            <a:r>
              <a:rPr lang="en-US" dirty="0" err="1"/>
              <a:t>tussen</a:t>
            </a:r>
            <a:r>
              <a:rPr lang="en-US" dirty="0"/>
              <a:t> de </a:t>
            </a:r>
            <a:r>
              <a:rPr lang="en-US" dirty="0" err="1"/>
              <a:t>zorg</a:t>
            </a:r>
            <a:r>
              <a:rPr lang="en-US" dirty="0"/>
              <a:t>- en </a:t>
            </a:r>
            <a:r>
              <a:rPr lang="en-US" dirty="0" err="1"/>
              <a:t>welzijnsorganisaties</a:t>
            </a:r>
            <a:endParaRPr lang="en-US" dirty="0"/>
          </a:p>
          <a:p>
            <a:endParaRPr lang="en-US" dirty="0"/>
          </a:p>
        </p:txBody>
      </p:sp>
      <p:pic>
        <p:nvPicPr>
          <p:cNvPr id="2050" name="Picture 2" descr="Wolken stockfoto's, afbeeldingen en achtergronden gratis te ...">
            <a:extLst>
              <a:ext uri="{FF2B5EF4-FFF2-40B4-BE49-F238E27FC236}">
                <a16:creationId xmlns:a16="http://schemas.microsoft.com/office/drawing/2014/main" id="{E8A91BD1-6B54-9058-05F5-1C8F251C7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408" y="1187765"/>
            <a:ext cx="6363787" cy="48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63934"/>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Utrechtzorg">
      <a:dk1>
        <a:srgbClr val="2869D2"/>
      </a:dk1>
      <a:lt1>
        <a:srgbClr val="FFFFFF"/>
      </a:lt1>
      <a:dk2>
        <a:srgbClr val="161438"/>
      </a:dk2>
      <a:lt2>
        <a:srgbClr val="FFFFFF"/>
      </a:lt2>
      <a:accent1>
        <a:srgbClr val="87B3EB"/>
      </a:accent1>
      <a:accent2>
        <a:srgbClr val="EBEBEB"/>
      </a:accent2>
      <a:accent3>
        <a:srgbClr val="FAAF1E"/>
      </a:accent3>
      <a:accent4>
        <a:srgbClr val="32C3DC"/>
      </a:accent4>
      <a:accent5>
        <a:srgbClr val="FA590F"/>
      </a:accent5>
      <a:accent6>
        <a:srgbClr val="00C064"/>
      </a:accent6>
      <a:hlink>
        <a:srgbClr val="2869D2"/>
      </a:hlink>
      <a:folHlink>
        <a:srgbClr val="A03C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Beweging 3.0">
      <a:dk1>
        <a:sysClr val="windowText" lastClr="000000"/>
      </a:dk1>
      <a:lt1>
        <a:sysClr val="window" lastClr="FFFFFF"/>
      </a:lt1>
      <a:dk2>
        <a:srgbClr val="0E2841"/>
      </a:dk2>
      <a:lt2>
        <a:srgbClr val="E8E8E8"/>
      </a:lt2>
      <a:accent1>
        <a:srgbClr val="0082C4"/>
      </a:accent1>
      <a:accent2>
        <a:srgbClr val="E9530D"/>
      </a:accent2>
      <a:accent3>
        <a:srgbClr val="4DB05B"/>
      </a:accent3>
      <a:accent4>
        <a:srgbClr val="347985"/>
      </a:accent4>
      <a:accent5>
        <a:srgbClr val="F49819"/>
      </a:accent5>
      <a:accent6>
        <a:srgbClr val="99A5A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pptx" id="{C3F5DD6A-2CA4-41BB-9619-FABEF9950741}" vid="{B25F32BD-D86D-422B-9A9C-EA5E6E54DB5A}"/>
    </a:ext>
  </a:extLst>
</a:theme>
</file>

<file path=ppt/theme/theme4.xml><?xml version="1.0" encoding="utf-8"?>
<a:theme xmlns:a="http://schemas.openxmlformats.org/drawingml/2006/main" name="1_Office Theme">
  <a:themeElements>
    <a:clrScheme name="Utrechtzorg">
      <a:dk1>
        <a:srgbClr val="2869D2"/>
      </a:dk1>
      <a:lt1>
        <a:srgbClr val="FFFFFF"/>
      </a:lt1>
      <a:dk2>
        <a:srgbClr val="161438"/>
      </a:dk2>
      <a:lt2>
        <a:srgbClr val="FFFFFF"/>
      </a:lt2>
      <a:accent1>
        <a:srgbClr val="87B3EB"/>
      </a:accent1>
      <a:accent2>
        <a:srgbClr val="EBEBEB"/>
      </a:accent2>
      <a:accent3>
        <a:srgbClr val="FAAF1E"/>
      </a:accent3>
      <a:accent4>
        <a:srgbClr val="32C3DC"/>
      </a:accent4>
      <a:accent5>
        <a:srgbClr val="FA590F"/>
      </a:accent5>
      <a:accent6>
        <a:srgbClr val="00C064"/>
      </a:accent6>
      <a:hlink>
        <a:srgbClr val="2869D2"/>
      </a:hlink>
      <a:folHlink>
        <a:srgbClr val="A03C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_ppt_basis_alternatief" id="{903DAEC7-ED4C-8E41-9DCE-254AE2181741}" vid="{9889005B-61E0-D841-BD37-E71B9E86ED73}"/>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86b835-5e7f-4dcf-8b3f-4dbfa11fc3d1">
      <Terms xmlns="http://schemas.microsoft.com/office/infopath/2007/PartnerControls"/>
    </lcf76f155ced4ddcb4097134ff3c332f>
    <TaxCatchAll xmlns="292d0dc0-96e9-4e02-af3b-cbab3f0703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9E0BAA5F154740BE73BB6786E1044D" ma:contentTypeVersion="13" ma:contentTypeDescription="Een nieuw document maken." ma:contentTypeScope="" ma:versionID="90b96510f2b760afc7b805e224fec871">
  <xsd:schema xmlns:xsd="http://www.w3.org/2001/XMLSchema" xmlns:xs="http://www.w3.org/2001/XMLSchema" xmlns:p="http://schemas.microsoft.com/office/2006/metadata/properties" xmlns:ns2="b486b835-5e7f-4dcf-8b3f-4dbfa11fc3d1" xmlns:ns3="292d0dc0-96e9-4e02-af3b-cbab3f0703b4" targetNamespace="http://schemas.microsoft.com/office/2006/metadata/properties" ma:root="true" ma:fieldsID="d6443709d4b79ce8f89d08d5de31a55c" ns2:_="" ns3:_="">
    <xsd:import namespace="b486b835-5e7f-4dcf-8b3f-4dbfa11fc3d1"/>
    <xsd:import namespace="292d0dc0-96e9-4e02-af3b-cbab3f0703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6b835-5e7f-4dcf-8b3f-4dbfa11fc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772903b9-79cb-459c-8001-4ca997b22e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2d0dc0-96e9-4e02-af3b-cbab3f0703b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ab9634a-31e9-4954-857e-717899e038f7}" ma:internalName="TaxCatchAll" ma:showField="CatchAllData" ma:web="292d0dc0-96e9-4e02-af3b-cbab3f0703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8EAA9-0DA7-438B-838D-DA71483E8129}">
  <ds:schemaRefs>
    <ds:schemaRef ds:uri="http://schemas.microsoft.com/office/2006/documentManagement/types"/>
    <ds:schemaRef ds:uri="http://www.w3.org/XML/1998/namespace"/>
    <ds:schemaRef ds:uri="9af77a8e-3272-4ff2-aadb-bf68fc4ca09f"/>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2788AD2-931B-4DE0-B1EA-6670D5209C0D}"/>
</file>

<file path=customXml/itemProps3.xml><?xml version="1.0" encoding="utf-8"?>
<ds:datastoreItem xmlns:ds="http://schemas.openxmlformats.org/officeDocument/2006/customXml" ds:itemID="{A79F1912-8A70-4368-8E67-6E94EB835C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1076</TotalTime>
  <Words>360</Words>
  <Application>Microsoft Office PowerPoint</Application>
  <PresentationFormat>Breedbeeld</PresentationFormat>
  <Paragraphs>40</Paragraphs>
  <Slides>10</Slides>
  <Notes>1</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10</vt:i4>
      </vt:variant>
    </vt:vector>
  </HeadingPairs>
  <TitlesOfParts>
    <vt:vector size="21" baseType="lpstr">
      <vt:lpstr>Arial</vt:lpstr>
      <vt:lpstr>Calibri</vt:lpstr>
      <vt:lpstr>Source Sans Pro</vt:lpstr>
      <vt:lpstr>Source Sans Pro Light</vt:lpstr>
      <vt:lpstr>Source Sans Pro Semibold</vt:lpstr>
      <vt:lpstr>The Hand</vt:lpstr>
      <vt:lpstr>The Serif Hand</vt:lpstr>
      <vt:lpstr>ChitchatVTI</vt:lpstr>
      <vt:lpstr>Office Theme</vt:lpstr>
      <vt:lpstr>2_Custom Design</vt:lpstr>
      <vt:lpstr>1_Office Theme</vt:lpstr>
      <vt:lpstr>Welkom </vt:lpstr>
      <vt:lpstr>        Welkom en mededelingen  - maandag 1 juni Team van toekomst - ORDZ jaaroverzicht 2025 - RegioPlus werkgroep Skills - Manifest            </vt:lpstr>
      <vt:lpstr>   Data BIJEENKOMSTEN 2026   Woensdag 11 Februari  Donderdag 23 april  maandag 1 juni = thema  Donderdag 24 september  Woensdag 17 december   </vt:lpstr>
      <vt:lpstr> checkinn </vt:lpstr>
      <vt:lpstr>      VR in de zorg   VR-tour zorg en welzijn   Klaas Jan Bolt Innovatievermogen   VR training signaleren van Signalen Jennifer Harteveld Ontzorgteducatie</vt:lpstr>
      <vt:lpstr>- Inleiding  - uiteen in 2 groepjes   - gezamenlijke terugblik </vt:lpstr>
      <vt:lpstr>Skillsgericht werken</vt:lpstr>
      <vt:lpstr>Initiatieven regio Utrecht</vt:lpstr>
      <vt:lpstr>Dromen…</vt:lpstr>
      <vt:lpstr> Waar zou je meer aandacht voor willen?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Petrouschka Wind-Werker</dc:creator>
  <cp:lastModifiedBy>Jan Joosten</cp:lastModifiedBy>
  <cp:revision>39</cp:revision>
  <dcterms:created xsi:type="dcterms:W3CDTF">2025-01-28T20:37:37Z</dcterms:created>
  <dcterms:modified xsi:type="dcterms:W3CDTF">2026-04-23T07:16:49Z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0x0101005E9E0BAA5F154740BE73BB6786E1044D</vt:lpwstr>
  </property>
</Properties>
</file>